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72" r:id="rId14"/>
    <p:sldId id="273" r:id="rId15"/>
    <p:sldId id="274" r:id="rId16"/>
    <p:sldId id="275" r:id="rId17"/>
    <p:sldId id="375" r:id="rId18"/>
    <p:sldId id="358" r:id="rId19"/>
    <p:sldId id="278" r:id="rId20"/>
    <p:sldId id="279" r:id="rId21"/>
    <p:sldId id="280" r:id="rId22"/>
    <p:sldId id="281" r:id="rId23"/>
    <p:sldId id="282" r:id="rId24"/>
    <p:sldId id="359" r:id="rId25"/>
    <p:sldId id="284" r:id="rId26"/>
    <p:sldId id="363" r:id="rId27"/>
    <p:sldId id="377" r:id="rId28"/>
    <p:sldId id="378" r:id="rId29"/>
    <p:sldId id="276" r:id="rId30"/>
    <p:sldId id="277" r:id="rId31"/>
    <p:sldId id="360" r:id="rId32"/>
    <p:sldId id="361" r:id="rId33"/>
    <p:sldId id="362" r:id="rId34"/>
    <p:sldId id="285" r:id="rId35"/>
    <p:sldId id="286" r:id="rId36"/>
    <p:sldId id="287" r:id="rId37"/>
    <p:sldId id="289" r:id="rId38"/>
    <p:sldId id="288" r:id="rId39"/>
    <p:sldId id="290" r:id="rId40"/>
    <p:sldId id="291" r:id="rId41"/>
    <p:sldId id="292" r:id="rId42"/>
    <p:sldId id="364" r:id="rId43"/>
    <p:sldId id="366" r:id="rId44"/>
    <p:sldId id="368" r:id="rId45"/>
    <p:sldId id="369" r:id="rId46"/>
    <p:sldId id="370" r:id="rId47"/>
    <p:sldId id="371" r:id="rId48"/>
    <p:sldId id="372" r:id="rId49"/>
    <p:sldId id="294" r:id="rId50"/>
    <p:sldId id="295" r:id="rId51"/>
    <p:sldId id="296" r:id="rId52"/>
    <p:sldId id="373" r:id="rId53"/>
    <p:sldId id="340" r:id="rId54"/>
    <p:sldId id="341" r:id="rId55"/>
    <p:sldId id="342" r:id="rId56"/>
    <p:sldId id="343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79" r:id="rId72"/>
    <p:sldId id="315" r:id="rId73"/>
    <p:sldId id="316" r:id="rId74"/>
    <p:sldId id="317" r:id="rId75"/>
    <p:sldId id="318" r:id="rId76"/>
    <p:sldId id="319" r:id="rId77"/>
    <p:sldId id="320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1" r:id="rId87"/>
    <p:sldId id="333" r:id="rId88"/>
    <p:sldId id="332" r:id="rId89"/>
    <p:sldId id="334" r:id="rId90"/>
    <p:sldId id="335" r:id="rId91"/>
    <p:sldId id="336" r:id="rId92"/>
    <p:sldId id="337" r:id="rId93"/>
    <p:sldId id="338" r:id="rId94"/>
    <p:sldId id="339" r:id="rId95"/>
    <p:sldId id="345" r:id="rId96"/>
    <p:sldId id="346" r:id="rId97"/>
    <p:sldId id="347" r:id="rId98"/>
    <p:sldId id="348" r:id="rId99"/>
    <p:sldId id="312" r:id="rId100"/>
  </p:sldIdLst>
  <p:sldSz cx="12192000" cy="6858000"/>
  <p:notesSz cx="6858000" cy="9144000"/>
  <p:embeddedFontLst>
    <p:embeddedFont>
      <p:font typeface="하남다움체 본문" panose="00000503000000020004" pitchFamily="2" charset="-127"/>
      <p:regular r:id="rId101"/>
    </p:embeddedFont>
    <p:embeddedFont>
      <p:font typeface="Yu Gothic Light" panose="020B0300000000000000" pitchFamily="34" charset="-128"/>
      <p:regular r:id="rId102"/>
    </p:embeddedFont>
    <p:embeddedFont>
      <p:font typeface="맑은 고딕" panose="020B0503020000020004" pitchFamily="50" charset="-127"/>
      <p:regular r:id="rId103"/>
      <p:bold r:id="rId104"/>
    </p:embeddedFont>
    <p:embeddedFont>
      <p:font typeface="코레일체" panose="020B0400000000000000" pitchFamily="50" charset="-127"/>
      <p:regular r:id="rId105"/>
    </p:embeddedFont>
    <p:embeddedFont>
      <p:font typeface="한글재민3.0" panose="02000500000000000000" pitchFamily="50" charset="-127"/>
      <p:regular r:id="rId106"/>
    </p:embeddedFont>
    <p:embeddedFont>
      <p:font typeface="Arial Black" panose="020B0A04020102020204" pitchFamily="34" charset="0"/>
      <p:bold r:id="rId107"/>
    </p:embeddedFont>
    <p:embeddedFont>
      <p:font typeface="하남다움체" panose="00000500000000000000" pitchFamily="2" charset="-127"/>
      <p:regular r:id="rId10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8F6"/>
    <a:srgbClr val="FFF2CC"/>
    <a:srgbClr val="F6C3A0"/>
    <a:srgbClr val="BBD4ED"/>
    <a:srgbClr val="F2B4C4"/>
    <a:srgbClr val="FFE1E1"/>
    <a:srgbClr val="B9B9B9"/>
    <a:srgbClr val="FFFFFF"/>
    <a:srgbClr val="FFDD71"/>
    <a:srgbClr val="EA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95029-0846-406F-B445-5EDB54621CE4}" v="106" dt="2023-10-03T01:38:08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현 안" userId="63f5ad9af916855b" providerId="LiveId" clId="{0C995029-0846-406F-B445-5EDB54621CE4}"/>
    <pc:docChg chg="undo redo custSel addSld delSld modSld">
      <pc:chgData name="도현 안" userId="63f5ad9af916855b" providerId="LiveId" clId="{0C995029-0846-406F-B445-5EDB54621CE4}" dt="2023-10-03T01:38:08.115" v="1316"/>
      <pc:docMkLst>
        <pc:docMk/>
      </pc:docMkLst>
      <pc:sldChg chg="addSp delSp modSp mod">
        <pc:chgData name="도현 안" userId="63f5ad9af916855b" providerId="LiveId" clId="{0C995029-0846-406F-B445-5EDB54621CE4}" dt="2023-10-03T00:43:56.712" v="403" actId="14100"/>
        <pc:sldMkLst>
          <pc:docMk/>
          <pc:sldMk cId="424019379" sldId="257"/>
        </pc:sldMkLst>
        <pc:spChg chg="add mod">
          <ac:chgData name="도현 안" userId="63f5ad9af916855b" providerId="LiveId" clId="{0C995029-0846-406F-B445-5EDB54621CE4}" dt="2023-10-03T00:42:08.290" v="371" actId="1076"/>
          <ac:spMkLst>
            <pc:docMk/>
            <pc:sldMk cId="424019379" sldId="257"/>
            <ac:spMk id="2" creationId="{2776F6DF-9B0E-5DAE-AF7A-36D9C98986EB}"/>
          </ac:spMkLst>
        </pc:spChg>
        <pc:spChg chg="mod">
          <ac:chgData name="도현 안" userId="63f5ad9af916855b" providerId="LiveId" clId="{0C995029-0846-406F-B445-5EDB54621CE4}" dt="2023-10-03T00:42:10.442" v="372" actId="1076"/>
          <ac:spMkLst>
            <pc:docMk/>
            <pc:sldMk cId="424019379" sldId="257"/>
            <ac:spMk id="25" creationId="{00000000-0000-0000-0000-000000000000}"/>
          </ac:spMkLst>
        </pc:spChg>
        <pc:spChg chg="mod ord">
          <ac:chgData name="도현 안" userId="63f5ad9af916855b" providerId="LiveId" clId="{0C995029-0846-406F-B445-5EDB54621CE4}" dt="2023-10-03T00:42:23.501" v="377" actId="1076"/>
          <ac:spMkLst>
            <pc:docMk/>
            <pc:sldMk cId="424019379" sldId="257"/>
            <ac:spMk id="28" creationId="{00000000-0000-0000-0000-000000000000}"/>
          </ac:spMkLst>
        </pc:spChg>
        <pc:spChg chg="add del mod">
          <ac:chgData name="도현 안" userId="63f5ad9af916855b" providerId="LiveId" clId="{0C995029-0846-406F-B445-5EDB54621CE4}" dt="2023-10-03T00:41:49.220" v="353" actId="478"/>
          <ac:spMkLst>
            <pc:docMk/>
            <pc:sldMk cId="424019379" sldId="257"/>
            <ac:spMk id="32" creationId="{00000000-0000-0000-0000-000000000000}"/>
          </ac:spMkLst>
        </pc:spChg>
        <pc:spChg chg="del">
          <ac:chgData name="도현 안" userId="63f5ad9af916855b" providerId="LiveId" clId="{0C995029-0846-406F-B445-5EDB54621CE4}" dt="2023-10-03T00:42:12.925" v="373" actId="478"/>
          <ac:spMkLst>
            <pc:docMk/>
            <pc:sldMk cId="424019379" sldId="257"/>
            <ac:spMk id="34" creationId="{00000000-0000-0000-0000-000000000000}"/>
          </ac:spMkLst>
        </pc:spChg>
        <pc:spChg chg="mod">
          <ac:chgData name="도현 안" userId="63f5ad9af916855b" providerId="LiveId" clId="{0C995029-0846-406F-B445-5EDB54621CE4}" dt="2023-10-03T00:42:29.740" v="379" actId="1076"/>
          <ac:spMkLst>
            <pc:docMk/>
            <pc:sldMk cId="424019379" sldId="257"/>
            <ac:spMk id="36" creationId="{00000000-0000-0000-0000-000000000000}"/>
          </ac:spMkLst>
        </pc:spChg>
        <pc:spChg chg="mod">
          <ac:chgData name="도현 안" userId="63f5ad9af916855b" providerId="LiveId" clId="{0C995029-0846-406F-B445-5EDB54621CE4}" dt="2023-10-03T00:43:56.712" v="403" actId="14100"/>
          <ac:spMkLst>
            <pc:docMk/>
            <pc:sldMk cId="424019379" sldId="257"/>
            <ac:spMk id="38" creationId="{00000000-0000-0000-0000-000000000000}"/>
          </ac:spMkLst>
        </pc:spChg>
        <pc:spChg chg="mod">
          <ac:chgData name="도현 안" userId="63f5ad9af916855b" providerId="LiveId" clId="{0C995029-0846-406F-B445-5EDB54621CE4}" dt="2023-10-03T00:42:33.629" v="380" actId="1076"/>
          <ac:spMkLst>
            <pc:docMk/>
            <pc:sldMk cId="424019379" sldId="257"/>
            <ac:spMk id="39" creationId="{00000000-0000-0000-0000-000000000000}"/>
          </ac:spMkLst>
        </pc:spChg>
        <pc:spChg chg="del">
          <ac:chgData name="도현 안" userId="63f5ad9af916855b" providerId="LiveId" clId="{0C995029-0846-406F-B445-5EDB54621CE4}" dt="2023-10-03T00:43:33.877" v="393" actId="478"/>
          <ac:spMkLst>
            <pc:docMk/>
            <pc:sldMk cId="424019379" sldId="257"/>
            <ac:spMk id="40" creationId="{00000000-0000-0000-0000-000000000000}"/>
          </ac:spMkLst>
        </pc:spChg>
        <pc:spChg chg="add del mod">
          <ac:chgData name="도현 안" userId="63f5ad9af916855b" providerId="LiveId" clId="{0C995029-0846-406F-B445-5EDB54621CE4}" dt="2023-10-03T00:43:56.306" v="402" actId="403"/>
          <ac:spMkLst>
            <pc:docMk/>
            <pc:sldMk cId="424019379" sldId="257"/>
            <ac:spMk id="41" creationId="{00000000-0000-0000-0000-000000000000}"/>
          </ac:spMkLst>
        </pc:spChg>
        <pc:spChg chg="del">
          <ac:chgData name="도현 안" userId="63f5ad9af916855b" providerId="LiveId" clId="{0C995029-0846-406F-B445-5EDB54621CE4}" dt="2023-10-03T00:43:33.877" v="393" actId="478"/>
          <ac:spMkLst>
            <pc:docMk/>
            <pc:sldMk cId="424019379" sldId="257"/>
            <ac:spMk id="43" creationId="{00000000-0000-0000-0000-000000000000}"/>
          </ac:spMkLst>
        </pc:spChg>
      </pc:sldChg>
      <pc:sldChg chg="addSp delSp modSp mod">
        <pc:chgData name="도현 안" userId="63f5ad9af916855b" providerId="LiveId" clId="{0C995029-0846-406F-B445-5EDB54621CE4}" dt="2023-10-03T01:00:30.167" v="593" actId="1037"/>
        <pc:sldMkLst>
          <pc:docMk/>
          <pc:sldMk cId="1791507643" sldId="259"/>
        </pc:sldMkLst>
        <pc:spChg chg="mod">
          <ac:chgData name="도현 안" userId="63f5ad9af916855b" providerId="LiveId" clId="{0C995029-0846-406F-B445-5EDB54621CE4}" dt="2023-10-03T01:00:30.167" v="593" actId="1037"/>
          <ac:spMkLst>
            <pc:docMk/>
            <pc:sldMk cId="1791507643" sldId="259"/>
            <ac:spMk id="9" creationId="{816D1DAD-4DA0-E10D-1729-418947188902}"/>
          </ac:spMkLst>
        </pc:spChg>
        <pc:picChg chg="add del mod">
          <ac:chgData name="도현 안" userId="63f5ad9af916855b" providerId="LiveId" clId="{0C995029-0846-406F-B445-5EDB54621CE4}" dt="2023-10-03T01:00:26.760" v="585" actId="478"/>
          <ac:picMkLst>
            <pc:docMk/>
            <pc:sldMk cId="1791507643" sldId="259"/>
            <ac:picMk id="2" creationId="{542F9B92-4701-1969-E81F-D56673FD7E1C}"/>
          </ac:picMkLst>
        </pc:picChg>
        <pc:picChg chg="add mod">
          <ac:chgData name="도현 안" userId="63f5ad9af916855b" providerId="LiveId" clId="{0C995029-0846-406F-B445-5EDB54621CE4}" dt="2023-10-03T01:00:27.013" v="586"/>
          <ac:picMkLst>
            <pc:docMk/>
            <pc:sldMk cId="1791507643" sldId="259"/>
            <ac:picMk id="5" creationId="{EC8C3C15-6A30-1856-FCE6-E55A58DEA8BD}"/>
          </ac:picMkLst>
        </pc:picChg>
        <pc:picChg chg="del">
          <ac:chgData name="도현 안" userId="63f5ad9af916855b" providerId="LiveId" clId="{0C995029-0846-406F-B445-5EDB54621CE4}" dt="2023-10-03T00:59:53.796" v="576" actId="478"/>
          <ac:picMkLst>
            <pc:docMk/>
            <pc:sldMk cId="1791507643" sldId="259"/>
            <ac:picMk id="29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0:40.053" v="603" actId="1037"/>
        <pc:sldMkLst>
          <pc:docMk/>
          <pc:sldMk cId="2916007496" sldId="260"/>
        </pc:sldMkLst>
        <pc:spChg chg="mod">
          <ac:chgData name="도현 안" userId="63f5ad9af916855b" providerId="LiveId" clId="{0C995029-0846-406F-B445-5EDB54621CE4}" dt="2023-10-03T01:00:40.053" v="603" actId="1037"/>
          <ac:spMkLst>
            <pc:docMk/>
            <pc:sldMk cId="2916007496" sldId="260"/>
            <ac:spMk id="1048" creationId="{6FBDC1A6-C258-23E4-5765-6C56EE79D77A}"/>
          </ac:spMkLst>
        </pc:spChg>
        <pc:picChg chg="add del mod">
          <ac:chgData name="도현 안" userId="63f5ad9af916855b" providerId="LiveId" clId="{0C995029-0846-406F-B445-5EDB54621CE4}" dt="2023-10-03T01:00:37.244" v="596" actId="478"/>
          <ac:picMkLst>
            <pc:docMk/>
            <pc:sldMk cId="2916007496" sldId="260"/>
            <ac:picMk id="2" creationId="{F204B6CE-0A4B-C809-DF7D-AEBE3973E8AD}"/>
          </ac:picMkLst>
        </pc:picChg>
        <pc:picChg chg="add mod">
          <ac:chgData name="도현 안" userId="63f5ad9af916855b" providerId="LiveId" clId="{0C995029-0846-406F-B445-5EDB54621CE4}" dt="2023-10-03T01:00:37.548" v="597"/>
          <ac:picMkLst>
            <pc:docMk/>
            <pc:sldMk cId="2916007496" sldId="260"/>
            <ac:picMk id="3" creationId="{A89AE562-A315-D2A1-6393-2D0FB73D4069}"/>
          </ac:picMkLst>
        </pc:picChg>
        <pc:picChg chg="del">
          <ac:chgData name="도현 안" userId="63f5ad9af916855b" providerId="LiveId" clId="{0C995029-0846-406F-B445-5EDB54621CE4}" dt="2023-10-03T00:59:38.886" v="571" actId="478"/>
          <ac:picMkLst>
            <pc:docMk/>
            <pc:sldMk cId="2916007496" sldId="260"/>
            <ac:picMk id="29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0:34.697" v="595"/>
        <pc:sldMkLst>
          <pc:docMk/>
          <pc:sldMk cId="3999797596" sldId="261"/>
        </pc:sldMkLst>
        <pc:picChg chg="add del mod">
          <ac:chgData name="도현 안" userId="63f5ad9af916855b" providerId="LiveId" clId="{0C995029-0846-406F-B445-5EDB54621CE4}" dt="2023-10-03T01:00:23.238" v="583" actId="478"/>
          <ac:picMkLst>
            <pc:docMk/>
            <pc:sldMk cId="3999797596" sldId="261"/>
            <ac:picMk id="6" creationId="{56857EAE-BAE5-DE60-9EEC-5899297AD06B}"/>
          </ac:picMkLst>
        </pc:picChg>
        <pc:picChg chg="add del mod">
          <ac:chgData name="도현 안" userId="63f5ad9af916855b" providerId="LiveId" clId="{0C995029-0846-406F-B445-5EDB54621CE4}" dt="2023-10-03T01:00:34.404" v="594" actId="478"/>
          <ac:picMkLst>
            <pc:docMk/>
            <pc:sldMk cId="3999797596" sldId="261"/>
            <ac:picMk id="9" creationId="{44407302-4262-F819-5E27-3A772B782252}"/>
          </ac:picMkLst>
        </pc:picChg>
        <pc:picChg chg="add mod">
          <ac:chgData name="도현 안" userId="63f5ad9af916855b" providerId="LiveId" clId="{0C995029-0846-406F-B445-5EDB54621CE4}" dt="2023-10-03T01:00:34.697" v="595"/>
          <ac:picMkLst>
            <pc:docMk/>
            <pc:sldMk cId="3999797596" sldId="261"/>
            <ac:picMk id="10" creationId="{CF292F89-2902-07FC-62C5-12E04115C7E8}"/>
          </ac:picMkLst>
        </pc:picChg>
        <pc:picChg chg="del">
          <ac:chgData name="도현 안" userId="63f5ad9af916855b" providerId="LiveId" clId="{0C995029-0846-406F-B445-5EDB54621CE4}" dt="2023-10-03T00:59:56.251" v="578" actId="478"/>
          <ac:picMkLst>
            <pc:docMk/>
            <pc:sldMk cId="3999797596" sldId="261"/>
            <ac:picMk id="26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0:18.116" v="582" actId="14100"/>
        <pc:sldMkLst>
          <pc:docMk/>
          <pc:sldMk cId="485564836" sldId="262"/>
        </pc:sldMkLst>
        <pc:spChg chg="mod">
          <ac:chgData name="도현 안" userId="63f5ad9af916855b" providerId="LiveId" clId="{0C995029-0846-406F-B445-5EDB54621CE4}" dt="2023-10-03T00:40:54.046" v="348" actId="1076"/>
          <ac:spMkLst>
            <pc:docMk/>
            <pc:sldMk cId="485564836" sldId="262"/>
            <ac:spMk id="15" creationId="{5E38F2A7-0E3A-5158-9785-F3BF6FE6F0DC}"/>
          </ac:spMkLst>
        </pc:spChg>
        <pc:picChg chg="add mod">
          <ac:chgData name="도현 안" userId="63f5ad9af916855b" providerId="LiveId" clId="{0C995029-0846-406F-B445-5EDB54621CE4}" dt="2023-10-03T01:00:18.116" v="582" actId="14100"/>
          <ac:picMkLst>
            <pc:docMk/>
            <pc:sldMk cId="485564836" sldId="262"/>
            <ac:picMk id="5" creationId="{6F03BF9B-B6EB-82E9-C3E1-181E08D0833C}"/>
          </ac:picMkLst>
        </pc:picChg>
        <pc:picChg chg="del">
          <ac:chgData name="도현 안" userId="63f5ad9af916855b" providerId="LiveId" clId="{0C995029-0846-406F-B445-5EDB54621CE4}" dt="2023-10-03T01:00:00.346" v="580" actId="478"/>
          <ac:picMkLst>
            <pc:docMk/>
            <pc:sldMk cId="485564836" sldId="262"/>
            <ac:picMk id="23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0:50.666" v="605"/>
        <pc:sldMkLst>
          <pc:docMk/>
          <pc:sldMk cId="3134083630" sldId="263"/>
        </pc:sldMkLst>
        <pc:spChg chg="add mod">
          <ac:chgData name="도현 안" userId="63f5ad9af916855b" providerId="LiveId" clId="{0C995029-0846-406F-B445-5EDB54621CE4}" dt="2023-10-03T00:44:50.603" v="418"/>
          <ac:spMkLst>
            <pc:docMk/>
            <pc:sldMk cId="3134083630" sldId="263"/>
            <ac:spMk id="2" creationId="{A77868AF-9D8A-E8B2-AB7A-996BD08B4343}"/>
          </ac:spMkLst>
        </pc:spChg>
        <pc:spChg chg="add mod">
          <ac:chgData name="도현 안" userId="63f5ad9af916855b" providerId="LiveId" clId="{0C995029-0846-406F-B445-5EDB54621CE4}" dt="2023-10-03T00:44:50.603" v="418"/>
          <ac:spMkLst>
            <pc:docMk/>
            <pc:sldMk cId="3134083630" sldId="263"/>
            <ac:spMk id="3" creationId="{F4D3AB44-EEBA-B2AC-C2BA-E0C346721C1F}"/>
          </ac:spMkLst>
        </pc:spChg>
        <pc:spChg chg="add mod">
          <ac:chgData name="도현 안" userId="63f5ad9af916855b" providerId="LiveId" clId="{0C995029-0846-406F-B445-5EDB54621CE4}" dt="2023-10-03T00:44:50.603" v="418"/>
          <ac:spMkLst>
            <pc:docMk/>
            <pc:sldMk cId="3134083630" sldId="263"/>
            <ac:spMk id="4" creationId="{2D48EBEF-0FD4-B092-20F5-663E09AC6247}"/>
          </ac:spMkLst>
        </pc:spChg>
        <pc:spChg chg="add mod">
          <ac:chgData name="도현 안" userId="63f5ad9af916855b" providerId="LiveId" clId="{0C995029-0846-406F-B445-5EDB54621CE4}" dt="2023-10-03T00:45:05.802" v="419"/>
          <ac:spMkLst>
            <pc:docMk/>
            <pc:sldMk cId="3134083630" sldId="263"/>
            <ac:spMk id="6" creationId="{7B0DF5EC-3F2F-8ABD-F587-A8E06939707F}"/>
          </ac:spMkLst>
        </pc:spChg>
        <pc:spChg chg="add mod">
          <ac:chgData name="도현 안" userId="63f5ad9af916855b" providerId="LiveId" clId="{0C995029-0846-406F-B445-5EDB54621CE4}" dt="2023-10-03T00:45:05.802" v="419"/>
          <ac:spMkLst>
            <pc:docMk/>
            <pc:sldMk cId="3134083630" sldId="263"/>
            <ac:spMk id="7" creationId="{7664DE06-56D1-5AC0-9611-00BE641152CD}"/>
          </ac:spMkLst>
        </pc:spChg>
        <pc:spChg chg="add mod">
          <ac:chgData name="도현 안" userId="63f5ad9af916855b" providerId="LiveId" clId="{0C995029-0846-406F-B445-5EDB54621CE4}" dt="2023-10-03T00:45:05.802" v="419"/>
          <ac:spMkLst>
            <pc:docMk/>
            <pc:sldMk cId="3134083630" sldId="263"/>
            <ac:spMk id="8" creationId="{B7115251-5F42-5313-4347-35D478C043C4}"/>
          </ac:spMkLst>
        </pc:spChg>
        <pc:spChg chg="add mod">
          <ac:chgData name="도현 안" userId="63f5ad9af916855b" providerId="LiveId" clId="{0C995029-0846-406F-B445-5EDB54621CE4}" dt="2023-10-03T00:45:05.802" v="419"/>
          <ac:spMkLst>
            <pc:docMk/>
            <pc:sldMk cId="3134083630" sldId="263"/>
            <ac:spMk id="9" creationId="{DBF4810A-4E67-3477-BD7D-86FA7676EECE}"/>
          </ac:spMkLst>
        </pc:spChg>
        <pc:spChg chg="add mod">
          <ac:chgData name="도현 안" userId="63f5ad9af916855b" providerId="LiveId" clId="{0C995029-0846-406F-B445-5EDB54621CE4}" dt="2023-10-03T00:45:05.802" v="419"/>
          <ac:spMkLst>
            <pc:docMk/>
            <pc:sldMk cId="3134083630" sldId="263"/>
            <ac:spMk id="10" creationId="{1E202390-D22F-9989-4D4A-FDCB5D3D6E66}"/>
          </ac:spMkLst>
        </pc:spChg>
        <pc:spChg chg="add mod">
          <ac:chgData name="도현 안" userId="63f5ad9af916855b" providerId="LiveId" clId="{0C995029-0846-406F-B445-5EDB54621CE4}" dt="2023-10-03T00:45:15.044" v="426"/>
          <ac:spMkLst>
            <pc:docMk/>
            <pc:sldMk cId="3134083630" sldId="263"/>
            <ac:spMk id="11" creationId="{F883608B-8D83-0944-3A6A-EFB5E99625AF}"/>
          </ac:spMkLst>
        </pc:spChg>
        <pc:spChg chg="mod">
          <ac:chgData name="도현 안" userId="63f5ad9af916855b" providerId="LiveId" clId="{0C995029-0846-406F-B445-5EDB54621CE4}" dt="2023-10-03T00:44:44.988" v="417" actId="1036"/>
          <ac:spMkLst>
            <pc:docMk/>
            <pc:sldMk cId="3134083630" sldId="263"/>
            <ac:spMk id="24" creationId="{33E0CF90-5857-B868-34FA-CD119C364441}"/>
          </ac:spMkLst>
        </pc:spChg>
        <pc:spChg chg="mod">
          <ac:chgData name="도현 안" userId="63f5ad9af916855b" providerId="LiveId" clId="{0C995029-0846-406F-B445-5EDB54621CE4}" dt="2023-10-03T00:44:44.988" v="417" actId="1036"/>
          <ac:spMkLst>
            <pc:docMk/>
            <pc:sldMk cId="3134083630" sldId="263"/>
            <ac:spMk id="32" creationId="{81F9464C-AB32-C73C-A6A6-EA3B5A4E5E2D}"/>
          </ac:spMkLst>
        </pc:spChg>
        <pc:spChg chg="mod">
          <ac:chgData name="도현 안" userId="63f5ad9af916855b" providerId="LiveId" clId="{0C995029-0846-406F-B445-5EDB54621CE4}" dt="2023-10-03T00:44:44.988" v="417" actId="1036"/>
          <ac:spMkLst>
            <pc:docMk/>
            <pc:sldMk cId="3134083630" sldId="263"/>
            <ac:spMk id="33" creationId="{7A95A1C3-44BB-2969-3756-6906D45597D8}"/>
          </ac:spMkLst>
        </pc:spChg>
        <pc:spChg chg="mod">
          <ac:chgData name="도현 안" userId="63f5ad9af916855b" providerId="LiveId" clId="{0C995029-0846-406F-B445-5EDB54621CE4}" dt="2023-10-03T00:44:44.988" v="417" actId="1036"/>
          <ac:spMkLst>
            <pc:docMk/>
            <pc:sldMk cId="3134083630" sldId="263"/>
            <ac:spMk id="34" creationId="{A834AE8A-FCD4-99CD-92BD-FACF49D6F3EF}"/>
          </ac:spMkLst>
        </pc:spChg>
        <pc:spChg chg="mod">
          <ac:chgData name="도현 안" userId="63f5ad9af916855b" providerId="LiveId" clId="{0C995029-0846-406F-B445-5EDB54621CE4}" dt="2023-10-03T00:44:44.988" v="417" actId="1036"/>
          <ac:spMkLst>
            <pc:docMk/>
            <pc:sldMk cId="3134083630" sldId="263"/>
            <ac:spMk id="35" creationId="{4781A71C-42AA-8BA7-7A00-D0CA06D58407}"/>
          </ac:spMkLst>
        </pc:spChg>
        <pc:picChg chg="add del mod">
          <ac:chgData name="도현 안" userId="63f5ad9af916855b" providerId="LiveId" clId="{0C995029-0846-406F-B445-5EDB54621CE4}" dt="2023-10-03T01:00:50.450" v="604" actId="478"/>
          <ac:picMkLst>
            <pc:docMk/>
            <pc:sldMk cId="3134083630" sldId="263"/>
            <ac:picMk id="5" creationId="{223F1449-F015-BCBF-5276-6E080B678A7C}"/>
          </ac:picMkLst>
        </pc:picChg>
        <pc:picChg chg="add mod">
          <ac:chgData name="도현 안" userId="63f5ad9af916855b" providerId="LiveId" clId="{0C995029-0846-406F-B445-5EDB54621CE4}" dt="2023-10-03T01:00:50.666" v="605"/>
          <ac:picMkLst>
            <pc:docMk/>
            <pc:sldMk cId="3134083630" sldId="263"/>
            <ac:picMk id="12" creationId="{DB31B390-17D6-7728-4930-92DFCA5FD2A8}"/>
          </ac:picMkLst>
        </pc:picChg>
      </pc:sldChg>
      <pc:sldChg chg="addSp delSp modSp mod">
        <pc:chgData name="도현 안" userId="63f5ad9af916855b" providerId="LiveId" clId="{0C995029-0846-406F-B445-5EDB54621CE4}" dt="2023-10-03T01:00:55.787" v="607"/>
        <pc:sldMkLst>
          <pc:docMk/>
          <pc:sldMk cId="1662008716" sldId="265"/>
        </pc:sldMkLst>
        <pc:picChg chg="add mod">
          <ac:chgData name="도현 안" userId="63f5ad9af916855b" providerId="LiveId" clId="{0C995029-0846-406F-B445-5EDB54621CE4}" dt="2023-10-03T01:00:55.787" v="607"/>
          <ac:picMkLst>
            <pc:docMk/>
            <pc:sldMk cId="1662008716" sldId="265"/>
            <ac:picMk id="2" creationId="{C4AAC0BD-F4EC-A739-1542-039A7B6B093D}"/>
          </ac:picMkLst>
        </pc:picChg>
        <pc:picChg chg="del">
          <ac:chgData name="도현 안" userId="63f5ad9af916855b" providerId="LiveId" clId="{0C995029-0846-406F-B445-5EDB54621CE4}" dt="2023-10-03T01:00:55.588" v="606" actId="478"/>
          <ac:picMkLst>
            <pc:docMk/>
            <pc:sldMk cId="1662008716" sldId="265"/>
            <ac:picMk id="18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1:11.407" v="622"/>
        <pc:sldMkLst>
          <pc:docMk/>
          <pc:sldMk cId="4082680215" sldId="267"/>
        </pc:sldMkLst>
        <pc:picChg chg="add mod">
          <ac:chgData name="도현 안" userId="63f5ad9af916855b" providerId="LiveId" clId="{0C995029-0846-406F-B445-5EDB54621CE4}" dt="2023-10-03T01:01:11.407" v="622"/>
          <ac:picMkLst>
            <pc:docMk/>
            <pc:sldMk cId="4082680215" sldId="267"/>
            <ac:picMk id="2" creationId="{D069FEE6-9A9D-410C-DAC8-F9E0A51AA9A2}"/>
          </ac:picMkLst>
        </pc:picChg>
        <pc:picChg chg="del">
          <ac:chgData name="도현 안" userId="63f5ad9af916855b" providerId="LiveId" clId="{0C995029-0846-406F-B445-5EDB54621CE4}" dt="2023-10-03T01:01:11.270" v="621" actId="478"/>
          <ac:picMkLst>
            <pc:docMk/>
            <pc:sldMk cId="4082680215" sldId="267"/>
            <ac:picMk id="22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1:09.472" v="620"/>
        <pc:sldMkLst>
          <pc:docMk/>
          <pc:sldMk cId="634728022" sldId="268"/>
        </pc:sldMkLst>
        <pc:picChg chg="add del mod">
          <ac:chgData name="도현 안" userId="63f5ad9af916855b" providerId="LiveId" clId="{0C995029-0846-406F-B445-5EDB54621CE4}" dt="2023-10-03T01:01:09.472" v="620"/>
          <ac:picMkLst>
            <pc:docMk/>
            <pc:sldMk cId="634728022" sldId="268"/>
            <ac:picMk id="3" creationId="{E241EBA9-9DD5-071A-E3FE-A7217C26BCE6}"/>
          </ac:picMkLst>
        </pc:picChg>
        <pc:picChg chg="del">
          <ac:chgData name="도현 안" userId="63f5ad9af916855b" providerId="LiveId" clId="{0C995029-0846-406F-B445-5EDB54621CE4}" dt="2023-10-03T01:00:58.905" v="608" actId="478"/>
          <ac:picMkLst>
            <pc:docMk/>
            <pc:sldMk cId="634728022" sldId="268"/>
            <ac:picMk id="15" creationId="{00000000-0000-0000-0000-000000000000}"/>
          </ac:picMkLst>
        </pc:picChg>
      </pc:sldChg>
      <pc:sldChg chg="del">
        <pc:chgData name="도현 안" userId="63f5ad9af916855b" providerId="LiveId" clId="{0C995029-0846-406F-B445-5EDB54621CE4}" dt="2023-10-03T00:39:36.857" v="319" actId="47"/>
        <pc:sldMkLst>
          <pc:docMk/>
          <pc:sldMk cId="997164871" sldId="269"/>
        </pc:sldMkLst>
      </pc:sldChg>
      <pc:sldChg chg="addSp delSp modSp mod">
        <pc:chgData name="도현 안" userId="63f5ad9af916855b" providerId="LiveId" clId="{0C995029-0846-406F-B445-5EDB54621CE4}" dt="2023-10-03T01:01:13.821" v="624"/>
        <pc:sldMkLst>
          <pc:docMk/>
          <pc:sldMk cId="1258880505" sldId="272"/>
        </pc:sldMkLst>
        <pc:picChg chg="add mod">
          <ac:chgData name="도현 안" userId="63f5ad9af916855b" providerId="LiveId" clId="{0C995029-0846-406F-B445-5EDB54621CE4}" dt="2023-10-03T01:01:13.821" v="624"/>
          <ac:picMkLst>
            <pc:docMk/>
            <pc:sldMk cId="1258880505" sldId="272"/>
            <ac:picMk id="2" creationId="{C51CCDB6-8002-8828-4253-3C35E7E6E6AD}"/>
          </ac:picMkLst>
        </pc:picChg>
        <pc:picChg chg="del">
          <ac:chgData name="도현 안" userId="63f5ad9af916855b" providerId="LiveId" clId="{0C995029-0846-406F-B445-5EDB54621CE4}" dt="2023-10-03T01:01:13.679" v="623" actId="478"/>
          <ac:picMkLst>
            <pc:docMk/>
            <pc:sldMk cId="1258880505" sldId="272"/>
            <ac:picMk id="24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1:16.316" v="626"/>
        <pc:sldMkLst>
          <pc:docMk/>
          <pc:sldMk cId="4008420024" sldId="273"/>
        </pc:sldMkLst>
        <pc:spChg chg="mod">
          <ac:chgData name="도현 안" userId="63f5ad9af916855b" providerId="LiveId" clId="{0C995029-0846-406F-B445-5EDB54621CE4}" dt="2023-10-03T00:51:38.264" v="428" actId="20577"/>
          <ac:spMkLst>
            <pc:docMk/>
            <pc:sldMk cId="4008420024" sldId="273"/>
            <ac:spMk id="20" creationId="{A7E866BD-C0BE-D4D3-5850-5FA9C5372DFC}"/>
          </ac:spMkLst>
        </pc:spChg>
        <pc:picChg chg="add mod">
          <ac:chgData name="도현 안" userId="63f5ad9af916855b" providerId="LiveId" clId="{0C995029-0846-406F-B445-5EDB54621CE4}" dt="2023-10-03T01:01:16.316" v="626"/>
          <ac:picMkLst>
            <pc:docMk/>
            <pc:sldMk cId="4008420024" sldId="273"/>
            <ac:picMk id="2" creationId="{C710BB03-4285-A547-2150-CCFBA87F43C8}"/>
          </ac:picMkLst>
        </pc:picChg>
        <pc:picChg chg="del">
          <ac:chgData name="도현 안" userId="63f5ad9af916855b" providerId="LiveId" clId="{0C995029-0846-406F-B445-5EDB54621CE4}" dt="2023-10-03T01:01:16.183" v="625" actId="478"/>
          <ac:picMkLst>
            <pc:docMk/>
            <pc:sldMk cId="4008420024" sldId="273"/>
            <ac:picMk id="26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1:21.642" v="628"/>
        <pc:sldMkLst>
          <pc:docMk/>
          <pc:sldMk cId="3641289504" sldId="274"/>
        </pc:sldMkLst>
        <pc:spChg chg="add mod">
          <ac:chgData name="도현 안" userId="63f5ad9af916855b" providerId="LiveId" clId="{0C995029-0846-406F-B445-5EDB54621CE4}" dt="2023-10-03T00:39:11.685" v="318" actId="1076"/>
          <ac:spMkLst>
            <pc:docMk/>
            <pc:sldMk cId="3641289504" sldId="274"/>
            <ac:spMk id="2" creationId="{86087C4D-2248-86FF-70C5-3F0B139364C8}"/>
          </ac:spMkLst>
        </pc:spChg>
        <pc:spChg chg="add del mod">
          <ac:chgData name="도현 안" userId="63f5ad9af916855b" providerId="LiveId" clId="{0C995029-0846-406F-B445-5EDB54621CE4}" dt="2023-10-03T00:38:59.091" v="313" actId="1037"/>
          <ac:spMkLst>
            <pc:docMk/>
            <pc:sldMk cId="3641289504" sldId="274"/>
            <ac:spMk id="9" creationId="{26B68C22-408B-00AC-8D16-C253FDEC8F48}"/>
          </ac:spMkLst>
        </pc:spChg>
        <pc:spChg chg="mod">
          <ac:chgData name="도현 안" userId="63f5ad9af916855b" providerId="LiveId" clId="{0C995029-0846-406F-B445-5EDB54621CE4}" dt="2023-10-03T00:38:59.091" v="313" actId="1037"/>
          <ac:spMkLst>
            <pc:docMk/>
            <pc:sldMk cId="3641289504" sldId="274"/>
            <ac:spMk id="24" creationId="{D90ACAB2-E73A-E864-6B88-41947388ABC6}"/>
          </ac:spMkLst>
        </pc:spChg>
        <pc:spChg chg="mod">
          <ac:chgData name="도현 안" userId="63f5ad9af916855b" providerId="LiveId" clId="{0C995029-0846-406F-B445-5EDB54621CE4}" dt="2023-10-03T00:38:59.091" v="313" actId="1037"/>
          <ac:spMkLst>
            <pc:docMk/>
            <pc:sldMk cId="3641289504" sldId="274"/>
            <ac:spMk id="25" creationId="{A7E866BD-C0BE-D4D3-5850-5FA9C5372DFC}"/>
          </ac:spMkLst>
        </pc:spChg>
        <pc:picChg chg="add mod">
          <ac:chgData name="도현 안" userId="63f5ad9af916855b" providerId="LiveId" clId="{0C995029-0846-406F-B445-5EDB54621CE4}" dt="2023-10-03T01:01:21.642" v="628"/>
          <ac:picMkLst>
            <pc:docMk/>
            <pc:sldMk cId="3641289504" sldId="274"/>
            <ac:picMk id="10" creationId="{903E6017-8F1C-9748-AFEA-FD44182ABB51}"/>
          </ac:picMkLst>
        </pc:picChg>
        <pc:picChg chg="del">
          <ac:chgData name="도현 안" userId="63f5ad9af916855b" providerId="LiveId" clId="{0C995029-0846-406F-B445-5EDB54621CE4}" dt="2023-10-03T01:01:21.452" v="627" actId="478"/>
          <ac:picMkLst>
            <pc:docMk/>
            <pc:sldMk cId="3641289504" sldId="274"/>
            <ac:picMk id="20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4:20.232" v="680" actId="1076"/>
        <pc:sldMkLst>
          <pc:docMk/>
          <pc:sldMk cId="3085874918" sldId="275"/>
        </pc:sldMkLst>
        <pc:spChg chg="mod">
          <ac:chgData name="도현 안" userId="63f5ad9af916855b" providerId="LiveId" clId="{0C995029-0846-406F-B445-5EDB54621CE4}" dt="2023-10-03T00:54:40.014" v="443" actId="1037"/>
          <ac:spMkLst>
            <pc:docMk/>
            <pc:sldMk cId="3085874918" sldId="275"/>
            <ac:spMk id="3" creationId="{E34C813A-251A-09D0-D9C0-731275C9E893}"/>
          </ac:spMkLst>
        </pc:spChg>
        <pc:spChg chg="mod">
          <ac:chgData name="도현 안" userId="63f5ad9af916855b" providerId="LiveId" clId="{0C995029-0846-406F-B445-5EDB54621CE4}" dt="2023-10-03T00:54:40.014" v="443" actId="1037"/>
          <ac:spMkLst>
            <pc:docMk/>
            <pc:sldMk cId="3085874918" sldId="275"/>
            <ac:spMk id="6" creationId="{FEF3C57C-1EE2-41EC-A0B4-6EEB337C15CA}"/>
          </ac:spMkLst>
        </pc:spChg>
        <pc:spChg chg="mod">
          <ac:chgData name="도현 안" userId="63f5ad9af916855b" providerId="LiveId" clId="{0C995029-0846-406F-B445-5EDB54621CE4}" dt="2023-10-03T00:57:10.567" v="556" actId="120"/>
          <ac:spMkLst>
            <pc:docMk/>
            <pc:sldMk cId="3085874918" sldId="275"/>
            <ac:spMk id="14" creationId="{EA86E63E-DDBC-C87C-313A-31254471B8E0}"/>
          </ac:spMkLst>
        </pc:spChg>
        <pc:spChg chg="mod">
          <ac:chgData name="도현 안" userId="63f5ad9af916855b" providerId="LiveId" clId="{0C995029-0846-406F-B445-5EDB54621CE4}" dt="2023-10-03T00:56:57.823" v="552" actId="1076"/>
          <ac:spMkLst>
            <pc:docMk/>
            <pc:sldMk cId="3085874918" sldId="275"/>
            <ac:spMk id="17" creationId="{144E1E3D-1E08-F025-2986-6C70DBBD8B72}"/>
          </ac:spMkLst>
        </pc:spChg>
        <pc:spChg chg="mod">
          <ac:chgData name="도현 안" userId="63f5ad9af916855b" providerId="LiveId" clId="{0C995029-0846-406F-B445-5EDB54621CE4}" dt="2023-10-03T00:54:40.014" v="443" actId="1037"/>
          <ac:spMkLst>
            <pc:docMk/>
            <pc:sldMk cId="3085874918" sldId="275"/>
            <ac:spMk id="22" creationId="{151F6121-3AB1-4407-8BFA-EB57829CB60C}"/>
          </ac:spMkLst>
        </pc:spChg>
        <pc:spChg chg="mod">
          <ac:chgData name="도현 안" userId="63f5ad9af916855b" providerId="LiveId" clId="{0C995029-0846-406F-B445-5EDB54621CE4}" dt="2023-10-03T00:54:40.014" v="443" actId="1037"/>
          <ac:spMkLst>
            <pc:docMk/>
            <pc:sldMk cId="3085874918" sldId="275"/>
            <ac:spMk id="32" creationId="{5CE10B44-5173-4156-BEF7-2EBE27ABD34B}"/>
          </ac:spMkLst>
        </pc:spChg>
        <pc:spChg chg="mod">
          <ac:chgData name="도현 안" userId="63f5ad9af916855b" providerId="LiveId" clId="{0C995029-0846-406F-B445-5EDB54621CE4}" dt="2023-10-03T00:54:40.014" v="443" actId="1037"/>
          <ac:spMkLst>
            <pc:docMk/>
            <pc:sldMk cId="3085874918" sldId="275"/>
            <ac:spMk id="40" creationId="{A14C817A-9AD7-490A-A49A-9A8B13FA9BF4}"/>
          </ac:spMkLst>
        </pc:spChg>
        <pc:picChg chg="add del mod">
          <ac:chgData name="도현 안" userId="63f5ad9af916855b" providerId="LiveId" clId="{0C995029-0846-406F-B445-5EDB54621CE4}" dt="2023-10-03T01:01:29.548" v="631" actId="478"/>
          <ac:picMkLst>
            <pc:docMk/>
            <pc:sldMk cId="3085874918" sldId="275"/>
            <ac:picMk id="2" creationId="{FD646EE5-76E0-FC42-2155-AE4D73AB25CF}"/>
          </ac:picMkLst>
        </pc:picChg>
        <pc:picChg chg="add mod">
          <ac:chgData name="도현 안" userId="63f5ad9af916855b" providerId="LiveId" clId="{0C995029-0846-406F-B445-5EDB54621CE4}" dt="2023-10-03T01:04:20.232" v="680" actId="1076"/>
          <ac:picMkLst>
            <pc:docMk/>
            <pc:sldMk cId="3085874918" sldId="275"/>
            <ac:picMk id="4" creationId="{73DDB934-23A3-923E-0558-1EB409A0FD4B}"/>
          </ac:picMkLst>
        </pc:picChg>
        <pc:picChg chg="del">
          <ac:chgData name="도현 안" userId="63f5ad9af916855b" providerId="LiveId" clId="{0C995029-0846-406F-B445-5EDB54621CE4}" dt="2023-10-03T01:01:24.485" v="629" actId="478"/>
          <ac:picMkLst>
            <pc:docMk/>
            <pc:sldMk cId="3085874918" sldId="275"/>
            <ac:picMk id="28" creationId="{00000000-0000-0000-0000-000000000000}"/>
          </ac:picMkLst>
        </pc:picChg>
      </pc:sldChg>
      <pc:sldChg chg="modSp mod">
        <pc:chgData name="도현 안" userId="63f5ad9af916855b" providerId="LiveId" clId="{0C995029-0846-406F-B445-5EDB54621CE4}" dt="2023-10-03T00:58:17.162" v="562" actId="6559"/>
        <pc:sldMkLst>
          <pc:docMk/>
          <pc:sldMk cId="3755302146" sldId="276"/>
        </pc:sldMkLst>
        <pc:spChg chg="mod">
          <ac:chgData name="도현 안" userId="63f5ad9af916855b" providerId="LiveId" clId="{0C995029-0846-406F-B445-5EDB54621CE4}" dt="2023-10-03T00:58:17.162" v="562" actId="6559"/>
          <ac:spMkLst>
            <pc:docMk/>
            <pc:sldMk cId="3755302146" sldId="276"/>
            <ac:spMk id="2" creationId="{F25F64CE-0BA0-5835-2571-8CB5FEE40AE7}"/>
          </ac:spMkLst>
        </pc:spChg>
      </pc:sldChg>
      <pc:sldChg chg="addSp delSp modSp mod">
        <pc:chgData name="도현 안" userId="63f5ad9af916855b" providerId="LiveId" clId="{0C995029-0846-406F-B445-5EDB54621CE4}" dt="2023-10-03T01:02:47.438" v="674" actId="478"/>
        <pc:sldMkLst>
          <pc:docMk/>
          <pc:sldMk cId="3523247300" sldId="277"/>
        </pc:sldMkLst>
        <pc:picChg chg="add del mod">
          <ac:chgData name="도현 안" userId="63f5ad9af916855b" providerId="LiveId" clId="{0C995029-0846-406F-B445-5EDB54621CE4}" dt="2023-10-03T01:02:47.438" v="674" actId="478"/>
          <ac:picMkLst>
            <pc:docMk/>
            <pc:sldMk cId="3523247300" sldId="277"/>
            <ac:picMk id="12" creationId="{4101A205-3367-4DC9-42E7-0FB78E7F2EC7}"/>
          </ac:picMkLst>
        </pc:picChg>
        <pc:picChg chg="del">
          <ac:chgData name="도현 안" userId="63f5ad9af916855b" providerId="LiveId" clId="{0C995029-0846-406F-B445-5EDB54621CE4}" dt="2023-10-03T01:01:31.763" v="632" actId="478"/>
          <ac:picMkLst>
            <pc:docMk/>
            <pc:sldMk cId="3523247300" sldId="277"/>
            <ac:picMk id="20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18:19.095" v="706" actId="555"/>
        <pc:sldMkLst>
          <pc:docMk/>
          <pc:sldMk cId="3205963868" sldId="279"/>
        </pc:sldMkLst>
        <pc:spChg chg="add del">
          <ac:chgData name="도현 안" userId="63f5ad9af916855b" providerId="LiveId" clId="{0C995029-0846-406F-B445-5EDB54621CE4}" dt="2023-10-03T01:18:06.586" v="685" actId="478"/>
          <ac:spMkLst>
            <pc:docMk/>
            <pc:sldMk cId="3205963868" sldId="279"/>
            <ac:spMk id="29" creationId="{0A354D16-2B4B-E342-C3F8-0F496A0E33FF}"/>
          </ac:spMkLst>
        </pc:spChg>
        <pc:spChg chg="mod">
          <ac:chgData name="도현 안" userId="63f5ad9af916855b" providerId="LiveId" clId="{0C995029-0846-406F-B445-5EDB54621CE4}" dt="2023-10-03T01:18:19.095" v="706" actId="555"/>
          <ac:spMkLst>
            <pc:docMk/>
            <pc:sldMk cId="3205963868" sldId="279"/>
            <ac:spMk id="31" creationId="{0A354D16-2B4B-E342-C3F8-0F496A0E33FF}"/>
          </ac:spMkLst>
        </pc:spChg>
        <pc:spChg chg="mod">
          <ac:chgData name="도현 안" userId="63f5ad9af916855b" providerId="LiveId" clId="{0C995029-0846-406F-B445-5EDB54621CE4}" dt="2023-10-03T01:18:19.095" v="706" actId="555"/>
          <ac:spMkLst>
            <pc:docMk/>
            <pc:sldMk cId="3205963868" sldId="279"/>
            <ac:spMk id="34" creationId="{0A354D16-2B4B-E342-C3F8-0F496A0E33FF}"/>
          </ac:spMkLst>
        </pc:spChg>
        <pc:spChg chg="mod">
          <ac:chgData name="도현 안" userId="63f5ad9af916855b" providerId="LiveId" clId="{0C995029-0846-406F-B445-5EDB54621CE4}" dt="2023-10-03T01:18:19.095" v="706" actId="555"/>
          <ac:spMkLst>
            <pc:docMk/>
            <pc:sldMk cId="3205963868" sldId="279"/>
            <ac:spMk id="39" creationId="{0A354D16-2B4B-E342-C3F8-0F496A0E33FF}"/>
          </ac:spMkLst>
        </pc:spChg>
        <pc:spChg chg="mod">
          <ac:chgData name="도현 안" userId="63f5ad9af916855b" providerId="LiveId" clId="{0C995029-0846-406F-B445-5EDB54621CE4}" dt="2023-10-03T01:18:19.095" v="706" actId="555"/>
          <ac:spMkLst>
            <pc:docMk/>
            <pc:sldMk cId="3205963868" sldId="279"/>
            <ac:spMk id="54" creationId="{0A354D16-2B4B-E342-C3F8-0F496A0E33FF}"/>
          </ac:spMkLst>
        </pc:spChg>
        <pc:picChg chg="del">
          <ac:chgData name="도현 안" userId="63f5ad9af916855b" providerId="LiveId" clId="{0C995029-0846-406F-B445-5EDB54621CE4}" dt="2023-10-03T01:02:22.417" v="670" actId="478"/>
          <ac:picMkLst>
            <pc:docMk/>
            <pc:sldMk cId="3205963868" sldId="279"/>
            <ac:picMk id="6" creationId="{ACC12AAC-E803-D2D6-8B68-97BE7C4B64D0}"/>
          </ac:picMkLst>
        </pc:picChg>
      </pc:sldChg>
      <pc:sldChg chg="delSp mod">
        <pc:chgData name="도현 안" userId="63f5ad9af916855b" providerId="LiveId" clId="{0C995029-0846-406F-B445-5EDB54621CE4}" dt="2023-10-03T01:02:23.349" v="671" actId="478"/>
        <pc:sldMkLst>
          <pc:docMk/>
          <pc:sldMk cId="139807138" sldId="280"/>
        </pc:sldMkLst>
        <pc:picChg chg="del">
          <ac:chgData name="도현 안" userId="63f5ad9af916855b" providerId="LiveId" clId="{0C995029-0846-406F-B445-5EDB54621CE4}" dt="2023-10-03T01:02:23.349" v="671" actId="478"/>
          <ac:picMkLst>
            <pc:docMk/>
            <pc:sldMk cId="139807138" sldId="280"/>
            <ac:picMk id="6" creationId="{ACC12AAC-E803-D2D6-8B68-97BE7C4B64D0}"/>
          </ac:picMkLst>
        </pc:picChg>
      </pc:sldChg>
      <pc:sldChg chg="delSp modSp mod">
        <pc:chgData name="도현 안" userId="63f5ad9af916855b" providerId="LiveId" clId="{0C995029-0846-406F-B445-5EDB54621CE4}" dt="2023-10-03T01:15:37.844" v="682" actId="14100"/>
        <pc:sldMkLst>
          <pc:docMk/>
          <pc:sldMk cId="2913287067" sldId="281"/>
        </pc:sldMkLst>
        <pc:spChg chg="mod">
          <ac:chgData name="도현 안" userId="63f5ad9af916855b" providerId="LiveId" clId="{0C995029-0846-406F-B445-5EDB54621CE4}" dt="2023-10-03T01:15:37.844" v="682" actId="14100"/>
          <ac:spMkLst>
            <pc:docMk/>
            <pc:sldMk cId="2913287067" sldId="281"/>
            <ac:spMk id="34" creationId="{0A354D16-2B4B-E342-C3F8-0F496A0E33FF}"/>
          </ac:spMkLst>
        </pc:spChg>
        <pc:spChg chg="mod">
          <ac:chgData name="도현 안" userId="63f5ad9af916855b" providerId="LiveId" clId="{0C995029-0846-406F-B445-5EDB54621CE4}" dt="2023-10-03T01:15:37.844" v="682" actId="14100"/>
          <ac:spMkLst>
            <pc:docMk/>
            <pc:sldMk cId="2913287067" sldId="281"/>
            <ac:spMk id="35" creationId="{0A354D16-2B4B-E342-C3F8-0F496A0E33FF}"/>
          </ac:spMkLst>
        </pc:spChg>
        <pc:spChg chg="mod">
          <ac:chgData name="도현 안" userId="63f5ad9af916855b" providerId="LiveId" clId="{0C995029-0846-406F-B445-5EDB54621CE4}" dt="2023-10-03T01:15:34.617" v="681" actId="14100"/>
          <ac:spMkLst>
            <pc:docMk/>
            <pc:sldMk cId="2913287067" sldId="281"/>
            <ac:spMk id="42" creationId="{8E89E5BF-1AAF-1700-8F76-9CC5528C550F}"/>
          </ac:spMkLst>
        </pc:spChg>
        <pc:picChg chg="del">
          <ac:chgData name="도현 안" userId="63f5ad9af916855b" providerId="LiveId" clId="{0C995029-0846-406F-B445-5EDB54621CE4}" dt="2023-10-03T01:02:24.128" v="672" actId="478"/>
          <ac:picMkLst>
            <pc:docMk/>
            <pc:sldMk cId="2913287067" sldId="281"/>
            <ac:picMk id="6" creationId="{ACC12AAC-E803-D2D6-8B68-97BE7C4B64D0}"/>
          </ac:picMkLst>
        </pc:picChg>
      </pc:sldChg>
      <pc:sldChg chg="addSp delSp modSp mod">
        <pc:chgData name="도현 안" userId="63f5ad9af916855b" providerId="LiveId" clId="{0C995029-0846-406F-B445-5EDB54621CE4}" dt="2023-10-03T01:22:45.669" v="805" actId="1037"/>
        <pc:sldMkLst>
          <pc:docMk/>
          <pc:sldMk cId="3063428160" sldId="282"/>
        </pc:sldMkLst>
        <pc:spChg chg="add 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12" creationId="{E8086770-A564-5016-A9C4-3B506C992465}"/>
          </ac:spMkLst>
        </pc:spChg>
        <pc:spChg chg="add 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13" creationId="{F6192749-5521-10F6-B488-981A9EF935D7}"/>
          </ac:spMkLst>
        </pc:spChg>
        <pc:spChg chg="add 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14" creationId="{F474BF1A-599F-AAA5-E3E7-74E8C3328AE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34" creationId="{8E89E5BF-1AAF-1700-8F76-9CC5528C550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35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36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38" creationId="{8E89E5BF-1AAF-1700-8F76-9CC5528C550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39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40" creationId="{0A354D16-2B4B-E342-C3F8-0F496A0E33FF}"/>
          </ac:spMkLst>
        </pc:spChg>
        <pc:spChg chg="del mod">
          <ac:chgData name="도현 안" userId="63f5ad9af916855b" providerId="LiveId" clId="{0C995029-0846-406F-B445-5EDB54621CE4}" dt="2023-10-03T01:22:22.966" v="760" actId="21"/>
          <ac:spMkLst>
            <pc:docMk/>
            <pc:sldMk cId="3063428160" sldId="282"/>
            <ac:spMk id="41" creationId="{0A354D16-2B4B-E342-C3F8-0F496A0E33FF}"/>
          </ac:spMkLst>
        </pc:spChg>
        <pc:spChg chg="del mod">
          <ac:chgData name="도현 안" userId="63f5ad9af916855b" providerId="LiveId" clId="{0C995029-0846-406F-B445-5EDB54621CE4}" dt="2023-10-03T01:22:22.966" v="760" actId="21"/>
          <ac:spMkLst>
            <pc:docMk/>
            <pc:sldMk cId="3063428160" sldId="282"/>
            <ac:spMk id="42" creationId="{0A354D16-2B4B-E342-C3F8-0F496A0E33FF}"/>
          </ac:spMkLst>
        </pc:spChg>
        <pc:spChg chg="del mod">
          <ac:chgData name="도현 안" userId="63f5ad9af916855b" providerId="LiveId" clId="{0C995029-0846-406F-B445-5EDB54621CE4}" dt="2023-10-03T01:22:22.966" v="760" actId="21"/>
          <ac:spMkLst>
            <pc:docMk/>
            <pc:sldMk cId="3063428160" sldId="282"/>
            <ac:spMk id="43" creationId="{8E89E5BF-1AAF-1700-8F76-9CC5528C550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56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57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58" creationId="{8E89E5BF-1AAF-1700-8F76-9CC5528C550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59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60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61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66" creationId="{8E89E5BF-1AAF-1700-8F76-9CC5528C550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67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68" creationId="{0A354D16-2B4B-E342-C3F8-0F496A0E33FF}"/>
          </ac:spMkLst>
        </pc:spChg>
        <pc:spChg chg="mod">
          <ac:chgData name="도현 안" userId="63f5ad9af916855b" providerId="LiveId" clId="{0C995029-0846-406F-B445-5EDB54621CE4}" dt="2023-10-03T01:22:45.669" v="805" actId="1037"/>
          <ac:spMkLst>
            <pc:docMk/>
            <pc:sldMk cId="3063428160" sldId="282"/>
            <ac:spMk id="69" creationId="{0A354D16-2B4B-E342-C3F8-0F496A0E33FF}"/>
          </ac:spMkLst>
        </pc:spChg>
        <pc:picChg chg="del">
          <ac:chgData name="도현 안" userId="63f5ad9af916855b" providerId="LiveId" clId="{0C995029-0846-406F-B445-5EDB54621CE4}" dt="2023-10-03T01:02:24.913" v="673" actId="478"/>
          <ac:picMkLst>
            <pc:docMk/>
            <pc:sldMk cId="3063428160" sldId="282"/>
            <ac:picMk id="6" creationId="{ACC12AAC-E803-D2D6-8B68-97BE7C4B64D0}"/>
          </ac:picMkLst>
        </pc:picChg>
      </pc:sldChg>
      <pc:sldChg chg="modSp mod">
        <pc:chgData name="도현 안" userId="63f5ad9af916855b" providerId="LiveId" clId="{0C995029-0846-406F-B445-5EDB54621CE4}" dt="2023-10-03T00:59:02.984" v="565" actId="1076"/>
        <pc:sldMkLst>
          <pc:docMk/>
          <pc:sldMk cId="2170478478" sldId="285"/>
        </pc:sldMkLst>
        <pc:spChg chg="mod">
          <ac:chgData name="도현 안" userId="63f5ad9af916855b" providerId="LiveId" clId="{0C995029-0846-406F-B445-5EDB54621CE4}" dt="2023-10-03T00:59:02.984" v="565" actId="1076"/>
          <ac:spMkLst>
            <pc:docMk/>
            <pc:sldMk cId="2170478478" sldId="285"/>
            <ac:spMk id="22" creationId="{00000000-0000-0000-0000-000000000000}"/>
          </ac:spMkLst>
        </pc:spChg>
      </pc:sldChg>
      <pc:sldChg chg="addSp modSp mod">
        <pc:chgData name="도현 안" userId="63f5ad9af916855b" providerId="LiveId" clId="{0C995029-0846-406F-B445-5EDB54621CE4}" dt="2023-10-03T01:37:41.356" v="1276" actId="1076"/>
        <pc:sldMkLst>
          <pc:docMk/>
          <pc:sldMk cId="3345136999" sldId="299"/>
        </pc:sldMkLst>
        <pc:spChg chg="add mod">
          <ac:chgData name="도현 안" userId="63f5ad9af916855b" providerId="LiveId" clId="{0C995029-0846-406F-B445-5EDB54621CE4}" dt="2023-10-03T01:37:13.987" v="1247" actId="1076"/>
          <ac:spMkLst>
            <pc:docMk/>
            <pc:sldMk cId="3345136999" sldId="299"/>
            <ac:spMk id="3" creationId="{3CE4053C-4DDB-3928-5536-FAE99165DB20}"/>
          </ac:spMkLst>
        </pc:spChg>
        <pc:spChg chg="mod">
          <ac:chgData name="도현 안" userId="63f5ad9af916855b" providerId="LiveId" clId="{0C995029-0846-406F-B445-5EDB54621CE4}" dt="2023-10-03T01:33:16.623" v="1121" actId="14100"/>
          <ac:spMkLst>
            <pc:docMk/>
            <pc:sldMk cId="3345136999" sldId="299"/>
            <ac:spMk id="14" creationId="{D97DF399-FD6C-422A-85A2-1EB42F6C0EC8}"/>
          </ac:spMkLst>
        </pc:spChg>
        <pc:spChg chg="mod">
          <ac:chgData name="도현 안" userId="63f5ad9af916855b" providerId="LiveId" clId="{0C995029-0846-406F-B445-5EDB54621CE4}" dt="2023-10-03T01:29:10.532" v="843"/>
          <ac:spMkLst>
            <pc:docMk/>
            <pc:sldMk cId="3345136999" sldId="299"/>
            <ac:spMk id="15" creationId="{1252579A-C2B9-46BA-BCC9-1CE095C4E7E6}"/>
          </ac:spMkLst>
        </pc:spChg>
        <pc:spChg chg="mod">
          <ac:chgData name="도현 안" userId="63f5ad9af916855b" providerId="LiveId" clId="{0C995029-0846-406F-B445-5EDB54621CE4}" dt="2023-10-03T01:30:09.298" v="954"/>
          <ac:spMkLst>
            <pc:docMk/>
            <pc:sldMk cId="3345136999" sldId="299"/>
            <ac:spMk id="16" creationId="{2806D7CB-3F9C-474F-95B7-13C757ED42E9}"/>
          </ac:spMkLst>
        </pc:spChg>
        <pc:spChg chg="mod">
          <ac:chgData name="도현 안" userId="63f5ad9af916855b" providerId="LiveId" clId="{0C995029-0846-406F-B445-5EDB54621CE4}" dt="2023-10-03T01:30:18.668" v="984"/>
          <ac:spMkLst>
            <pc:docMk/>
            <pc:sldMk cId="3345136999" sldId="299"/>
            <ac:spMk id="17" creationId="{3F0EEF1C-749F-4E00-BD47-3D0E36CBD021}"/>
          </ac:spMkLst>
        </pc:spChg>
        <pc:spChg chg="mod">
          <ac:chgData name="도현 안" userId="63f5ad9af916855b" providerId="LiveId" clId="{0C995029-0846-406F-B445-5EDB54621CE4}" dt="2023-10-03T01:30:22.529" v="1007"/>
          <ac:spMkLst>
            <pc:docMk/>
            <pc:sldMk cId="3345136999" sldId="299"/>
            <ac:spMk id="18" creationId="{3DACB673-0EC7-4FD4-A080-306E9662357D}"/>
          </ac:spMkLst>
        </pc:spChg>
        <pc:spChg chg="mod">
          <ac:chgData name="도현 안" userId="63f5ad9af916855b" providerId="LiveId" clId="{0C995029-0846-406F-B445-5EDB54621CE4}" dt="2023-10-03T01:29:49.238" v="941"/>
          <ac:spMkLst>
            <pc:docMk/>
            <pc:sldMk cId="3345136999" sldId="299"/>
            <ac:spMk id="21" creationId="{CC7A4064-369D-499D-8B3B-8756721064C2}"/>
          </ac:spMkLst>
        </pc:spChg>
        <pc:spChg chg="add mod">
          <ac:chgData name="도현 안" userId="63f5ad9af916855b" providerId="LiveId" clId="{0C995029-0846-406F-B445-5EDB54621CE4}" dt="2023-10-03T01:37:31.635" v="1274" actId="465"/>
          <ac:spMkLst>
            <pc:docMk/>
            <pc:sldMk cId="3345136999" sldId="299"/>
            <ac:spMk id="25" creationId="{AA0BFFBA-514F-6C04-32DE-85353C1D25E7}"/>
          </ac:spMkLst>
        </pc:spChg>
        <pc:spChg chg="add mod">
          <ac:chgData name="도현 안" userId="63f5ad9af916855b" providerId="LiveId" clId="{0C995029-0846-406F-B445-5EDB54621CE4}" dt="2023-10-03T01:37:24.589" v="1273" actId="1036"/>
          <ac:spMkLst>
            <pc:docMk/>
            <pc:sldMk cId="3345136999" sldId="299"/>
            <ac:spMk id="26" creationId="{7B2043A2-E514-A32B-A01C-C9210833519A}"/>
          </ac:spMkLst>
        </pc:spChg>
        <pc:spChg chg="add mod">
          <ac:chgData name="도현 안" userId="63f5ad9af916855b" providerId="LiveId" clId="{0C995029-0846-406F-B445-5EDB54621CE4}" dt="2023-10-03T01:37:16.806" v="1249" actId="1076"/>
          <ac:spMkLst>
            <pc:docMk/>
            <pc:sldMk cId="3345136999" sldId="299"/>
            <ac:spMk id="28" creationId="{A19864E4-20F0-98B0-2B11-66053A8110B9}"/>
          </ac:spMkLst>
        </pc:spChg>
        <pc:spChg chg="mod">
          <ac:chgData name="도현 안" userId="63f5ad9af916855b" providerId="LiveId" clId="{0C995029-0846-406F-B445-5EDB54621CE4}" dt="2023-10-03T01:29:28.971" v="863"/>
          <ac:spMkLst>
            <pc:docMk/>
            <pc:sldMk cId="3345136999" sldId="299"/>
            <ac:spMk id="30" creationId="{A390EE90-D891-4473-BFF0-D96C12E462DD}"/>
          </ac:spMkLst>
        </pc:spChg>
        <pc:spChg chg="mod">
          <ac:chgData name="도현 안" userId="63f5ad9af916855b" providerId="LiveId" clId="{0C995029-0846-406F-B445-5EDB54621CE4}" dt="2023-10-03T01:37:31.635" v="1274" actId="465"/>
          <ac:spMkLst>
            <pc:docMk/>
            <pc:sldMk cId="3345136999" sldId="299"/>
            <ac:spMk id="33" creationId="{7F45A35E-D1ED-4919-8286-503D19D66A3B}"/>
          </ac:spMkLst>
        </pc:spChg>
        <pc:spChg chg="mod">
          <ac:chgData name="도현 안" userId="63f5ad9af916855b" providerId="LiveId" clId="{0C995029-0846-406F-B445-5EDB54621CE4}" dt="2023-10-03T01:37:41.356" v="1276" actId="1076"/>
          <ac:spMkLst>
            <pc:docMk/>
            <pc:sldMk cId="3345136999" sldId="299"/>
            <ac:spMk id="37" creationId="{BFC0AD28-57DE-460C-8415-1DBAFB82D8EA}"/>
          </ac:spMkLst>
        </pc:spChg>
      </pc:sldChg>
      <pc:sldChg chg="addSp delSp modSp mod">
        <pc:chgData name="도현 안" userId="63f5ad9af916855b" providerId="LiveId" clId="{0C995029-0846-406F-B445-5EDB54621CE4}" dt="2023-10-03T01:32:20.984" v="1112" actId="403"/>
        <pc:sldMkLst>
          <pc:docMk/>
          <pc:sldMk cId="1135881234" sldId="300"/>
        </pc:sldMkLst>
        <pc:spChg chg="add mod">
          <ac:chgData name="도현 안" userId="63f5ad9af916855b" providerId="LiveId" clId="{0C995029-0846-406F-B445-5EDB54621CE4}" dt="2023-10-03T01:30:50.043" v="1010" actId="2085"/>
          <ac:spMkLst>
            <pc:docMk/>
            <pc:sldMk cId="1135881234" sldId="300"/>
            <ac:spMk id="2" creationId="{62B44B22-3CAB-E979-B033-31DDE5D831BB}"/>
          </ac:spMkLst>
        </pc:spChg>
        <pc:spChg chg="add mod">
          <ac:chgData name="도현 안" userId="63f5ad9af916855b" providerId="LiveId" clId="{0C995029-0846-406F-B445-5EDB54621CE4}" dt="2023-10-03T01:30:36.716" v="1009"/>
          <ac:spMkLst>
            <pc:docMk/>
            <pc:sldMk cId="1135881234" sldId="300"/>
            <ac:spMk id="3" creationId="{9A276F8E-44B0-C9E1-4CF0-3B3A7B52C24C}"/>
          </ac:spMkLst>
        </pc:spChg>
        <pc:spChg chg="add mod">
          <ac:chgData name="도현 안" userId="63f5ad9af916855b" providerId="LiveId" clId="{0C995029-0846-406F-B445-5EDB54621CE4}" dt="2023-10-03T01:30:36.716" v="1009"/>
          <ac:spMkLst>
            <pc:docMk/>
            <pc:sldMk cId="1135881234" sldId="300"/>
            <ac:spMk id="4" creationId="{AB213185-B6B0-54D4-6975-FAFD5BD2DDC6}"/>
          </ac:spMkLst>
        </pc:spChg>
        <pc:spChg chg="add mod">
          <ac:chgData name="도현 안" userId="63f5ad9af916855b" providerId="LiveId" clId="{0C995029-0846-406F-B445-5EDB54621CE4}" dt="2023-10-03T01:30:36.716" v="1009"/>
          <ac:spMkLst>
            <pc:docMk/>
            <pc:sldMk cId="1135881234" sldId="300"/>
            <ac:spMk id="5" creationId="{1AC0C21B-56A0-87EC-8565-FD92F3B0CB0A}"/>
          </ac:spMkLst>
        </pc:spChg>
        <pc:spChg chg="add mod">
          <ac:chgData name="도현 안" userId="63f5ad9af916855b" providerId="LiveId" clId="{0C995029-0846-406F-B445-5EDB54621CE4}" dt="2023-10-03T01:31:02.855" v="1012" actId="1582"/>
          <ac:spMkLst>
            <pc:docMk/>
            <pc:sldMk cId="1135881234" sldId="300"/>
            <ac:spMk id="6" creationId="{3ACDDF5A-2806-B926-46D5-AB4154537765}"/>
          </ac:spMkLst>
        </pc:spChg>
        <pc:spChg chg="mod">
          <ac:chgData name="도현 안" userId="63f5ad9af916855b" providerId="LiveId" clId="{0C995029-0846-406F-B445-5EDB54621CE4}" dt="2023-10-03T01:32:15.833" v="1107" actId="1076"/>
          <ac:spMkLst>
            <pc:docMk/>
            <pc:sldMk cId="1135881234" sldId="300"/>
            <ac:spMk id="14" creationId="{D97DF399-FD6C-422A-85A2-1EB42F6C0EC8}"/>
          </ac:spMkLst>
        </pc:spChg>
        <pc:spChg chg="mod">
          <ac:chgData name="도현 안" userId="63f5ad9af916855b" providerId="LiveId" clId="{0C995029-0846-406F-B445-5EDB54621CE4}" dt="2023-10-03T01:32:20.984" v="1112" actId="403"/>
          <ac:spMkLst>
            <pc:docMk/>
            <pc:sldMk cId="1135881234" sldId="300"/>
            <ac:spMk id="25" creationId="{7904FE99-9E9C-4EDD-AE7D-12530D966996}"/>
          </ac:spMkLst>
        </pc:spChg>
        <pc:spChg chg="mod">
          <ac:chgData name="도현 안" userId="63f5ad9af916855b" providerId="LiveId" clId="{0C995029-0846-406F-B445-5EDB54621CE4}" dt="2023-10-03T01:32:15.968" v="1108" actId="1076"/>
          <ac:spMkLst>
            <pc:docMk/>
            <pc:sldMk cId="1135881234" sldId="300"/>
            <ac:spMk id="26" creationId="{6C0F0B6A-05C7-41D3-A793-ED5B1F6A2CF6}"/>
          </ac:spMkLst>
        </pc:spChg>
        <pc:spChg chg="mod">
          <ac:chgData name="도현 안" userId="63f5ad9af916855b" providerId="LiveId" clId="{0C995029-0846-406F-B445-5EDB54621CE4}" dt="2023-10-03T01:32:20.984" v="1112" actId="403"/>
          <ac:spMkLst>
            <pc:docMk/>
            <pc:sldMk cId="1135881234" sldId="300"/>
            <ac:spMk id="30" creationId="{A390EE90-D891-4473-BFF0-D96C12E462DD}"/>
          </ac:spMkLst>
        </pc:spChg>
        <pc:spChg chg="mod">
          <ac:chgData name="도현 안" userId="63f5ad9af916855b" providerId="LiveId" clId="{0C995029-0846-406F-B445-5EDB54621CE4}" dt="2023-10-03T01:32:20.984" v="1112" actId="403"/>
          <ac:spMkLst>
            <pc:docMk/>
            <pc:sldMk cId="1135881234" sldId="300"/>
            <ac:spMk id="33" creationId="{7F45A35E-D1ED-4919-8286-503D19D66A3B}"/>
          </ac:spMkLst>
        </pc:spChg>
        <pc:spChg chg="mod">
          <ac:chgData name="도현 안" userId="63f5ad9af916855b" providerId="LiveId" clId="{0C995029-0846-406F-B445-5EDB54621CE4}" dt="2023-10-03T01:31:48.541" v="1088" actId="14100"/>
          <ac:spMkLst>
            <pc:docMk/>
            <pc:sldMk cId="1135881234" sldId="300"/>
            <ac:spMk id="37" creationId="{BFC0AD28-57DE-460C-8415-1DBAFB82D8EA}"/>
          </ac:spMkLst>
        </pc:spChg>
        <pc:spChg chg="del">
          <ac:chgData name="도현 안" userId="63f5ad9af916855b" providerId="LiveId" clId="{0C995029-0846-406F-B445-5EDB54621CE4}" dt="2023-10-03T01:30:36.399" v="1008" actId="478"/>
          <ac:spMkLst>
            <pc:docMk/>
            <pc:sldMk cId="1135881234" sldId="300"/>
            <ac:spMk id="52" creationId="{89690121-3285-EDB1-587B-B9AF185F26E3}"/>
          </ac:spMkLst>
        </pc:spChg>
        <pc:spChg chg="del">
          <ac:chgData name="도현 안" userId="63f5ad9af916855b" providerId="LiveId" clId="{0C995029-0846-406F-B445-5EDB54621CE4}" dt="2023-10-03T01:30:36.399" v="1008" actId="478"/>
          <ac:spMkLst>
            <pc:docMk/>
            <pc:sldMk cId="1135881234" sldId="300"/>
            <ac:spMk id="53" creationId="{E7CE0992-164B-539C-BE9F-4F9D5C8C2AE4}"/>
          </ac:spMkLst>
        </pc:spChg>
        <pc:spChg chg="del">
          <ac:chgData name="도현 안" userId="63f5ad9af916855b" providerId="LiveId" clId="{0C995029-0846-406F-B445-5EDB54621CE4}" dt="2023-10-03T01:30:36.399" v="1008" actId="478"/>
          <ac:spMkLst>
            <pc:docMk/>
            <pc:sldMk cId="1135881234" sldId="300"/>
            <ac:spMk id="54" creationId="{7CE71499-DFF4-B527-F685-86F278506FB7}"/>
          </ac:spMkLst>
        </pc:spChg>
        <pc:spChg chg="del">
          <ac:chgData name="도현 안" userId="63f5ad9af916855b" providerId="LiveId" clId="{0C995029-0846-406F-B445-5EDB54621CE4}" dt="2023-10-03T01:30:36.399" v="1008" actId="478"/>
          <ac:spMkLst>
            <pc:docMk/>
            <pc:sldMk cId="1135881234" sldId="300"/>
            <ac:spMk id="55" creationId="{DDA2031F-22C1-8C1D-7581-6B9508F4F834}"/>
          </ac:spMkLst>
        </pc:spChg>
        <pc:spChg chg="del">
          <ac:chgData name="도현 안" userId="63f5ad9af916855b" providerId="LiveId" clId="{0C995029-0846-406F-B445-5EDB54621CE4}" dt="2023-10-03T01:30:36.399" v="1008" actId="478"/>
          <ac:spMkLst>
            <pc:docMk/>
            <pc:sldMk cId="1135881234" sldId="300"/>
            <ac:spMk id="58" creationId="{C1F5439F-A00D-0C52-E543-BDB662C69F14}"/>
          </ac:spMkLst>
        </pc:spChg>
      </pc:sldChg>
      <pc:sldChg chg="addSp delSp modSp mod">
        <pc:chgData name="도현 안" userId="63f5ad9af916855b" providerId="LiveId" clId="{0C995029-0846-406F-B445-5EDB54621CE4}" dt="2023-10-03T01:34:04.215" v="1171"/>
        <pc:sldMkLst>
          <pc:docMk/>
          <pc:sldMk cId="441971372" sldId="301"/>
        </pc:sldMkLst>
        <pc:spChg chg="add mod">
          <ac:chgData name="도현 안" userId="63f5ad9af916855b" providerId="LiveId" clId="{0C995029-0846-406F-B445-5EDB54621CE4}" dt="2023-10-03T01:32:33.788" v="1114"/>
          <ac:spMkLst>
            <pc:docMk/>
            <pc:sldMk cId="441971372" sldId="301"/>
            <ac:spMk id="2" creationId="{34A11CF9-2C2F-BA1A-26BC-5650BB440A66}"/>
          </ac:spMkLst>
        </pc:spChg>
        <pc:spChg chg="add mod">
          <ac:chgData name="도현 안" userId="63f5ad9af916855b" providerId="LiveId" clId="{0C995029-0846-406F-B445-5EDB54621CE4}" dt="2023-10-03T01:32:52.136" v="1117" actId="208"/>
          <ac:spMkLst>
            <pc:docMk/>
            <pc:sldMk cId="441971372" sldId="301"/>
            <ac:spMk id="3" creationId="{C363FFE6-AAAB-BC99-4405-BEF1719131C7}"/>
          </ac:spMkLst>
        </pc:spChg>
        <pc:spChg chg="add mod">
          <ac:chgData name="도현 안" userId="63f5ad9af916855b" providerId="LiveId" clId="{0C995029-0846-406F-B445-5EDB54621CE4}" dt="2023-10-03T01:32:33.788" v="1114"/>
          <ac:spMkLst>
            <pc:docMk/>
            <pc:sldMk cId="441971372" sldId="301"/>
            <ac:spMk id="4" creationId="{C7263BB3-0F4C-649F-6AD5-3B4820B233EB}"/>
          </ac:spMkLst>
        </pc:spChg>
        <pc:spChg chg="add mod">
          <ac:chgData name="도현 안" userId="63f5ad9af916855b" providerId="LiveId" clId="{0C995029-0846-406F-B445-5EDB54621CE4}" dt="2023-10-03T01:32:33.788" v="1114"/>
          <ac:spMkLst>
            <pc:docMk/>
            <pc:sldMk cId="441971372" sldId="301"/>
            <ac:spMk id="5" creationId="{40B48531-F9BA-C992-E7F1-88598791F689}"/>
          </ac:spMkLst>
        </pc:spChg>
        <pc:spChg chg="add mod">
          <ac:chgData name="도현 안" userId="63f5ad9af916855b" providerId="LiveId" clId="{0C995029-0846-406F-B445-5EDB54621CE4}" dt="2023-10-03T01:32:43.094" v="1115" actId="2085"/>
          <ac:spMkLst>
            <pc:docMk/>
            <pc:sldMk cId="441971372" sldId="301"/>
            <ac:spMk id="6" creationId="{3CC5388A-1513-2841-CBD3-1CFBE6733780}"/>
          </ac:spMkLst>
        </pc:spChg>
        <pc:spChg chg="add del mod">
          <ac:chgData name="도현 안" userId="63f5ad9af916855b" providerId="LiveId" clId="{0C995029-0846-406F-B445-5EDB54621CE4}" dt="2023-10-03T01:33:40.061" v="1129" actId="478"/>
          <ac:spMkLst>
            <pc:docMk/>
            <pc:sldMk cId="441971372" sldId="301"/>
            <ac:spMk id="7" creationId="{818C358A-2E6C-A67E-AE95-B228C13E279E}"/>
          </ac:spMkLst>
        </pc:spChg>
        <pc:spChg chg="add mod">
          <ac:chgData name="도현 안" userId="63f5ad9af916855b" providerId="LiveId" clId="{0C995029-0846-406F-B445-5EDB54621CE4}" dt="2023-10-03T01:33:58.530" v="1145"/>
          <ac:spMkLst>
            <pc:docMk/>
            <pc:sldMk cId="441971372" sldId="301"/>
            <ac:spMk id="8" creationId="{668222F5-93DC-6018-A55B-391EE6CC60A1}"/>
          </ac:spMkLst>
        </pc:spChg>
        <pc:spChg chg="add mod">
          <ac:chgData name="도현 안" userId="63f5ad9af916855b" providerId="LiveId" clId="{0C995029-0846-406F-B445-5EDB54621CE4}" dt="2023-10-03T01:34:01.953" v="1158"/>
          <ac:spMkLst>
            <pc:docMk/>
            <pc:sldMk cId="441971372" sldId="301"/>
            <ac:spMk id="9" creationId="{8D44DC51-2996-1916-7918-F43957037225}"/>
          </ac:spMkLst>
        </pc:spChg>
        <pc:spChg chg="add mod">
          <ac:chgData name="도현 안" userId="63f5ad9af916855b" providerId="LiveId" clId="{0C995029-0846-406F-B445-5EDB54621CE4}" dt="2023-10-03T01:33:32.988" v="1125" actId="1076"/>
          <ac:spMkLst>
            <pc:docMk/>
            <pc:sldMk cId="441971372" sldId="301"/>
            <ac:spMk id="10" creationId="{48F934A8-63BD-0D69-1EAC-CB2E33D73F88}"/>
          </ac:spMkLst>
        </pc:spChg>
        <pc:spChg chg="add mod">
          <ac:chgData name="도현 안" userId="63f5ad9af916855b" providerId="LiveId" clId="{0C995029-0846-406F-B445-5EDB54621CE4}" dt="2023-10-03T01:33:32.988" v="1125" actId="1076"/>
          <ac:spMkLst>
            <pc:docMk/>
            <pc:sldMk cId="441971372" sldId="301"/>
            <ac:spMk id="11" creationId="{5FAFCB24-DF37-0C86-A43E-A6E86EC40B43}"/>
          </ac:spMkLst>
        </pc:spChg>
        <pc:spChg chg="add mod">
          <ac:chgData name="도현 안" userId="63f5ad9af916855b" providerId="LiveId" clId="{0C995029-0846-406F-B445-5EDB54621CE4}" dt="2023-10-03T01:34:04.215" v="1171"/>
          <ac:spMkLst>
            <pc:docMk/>
            <pc:sldMk cId="441971372" sldId="301"/>
            <ac:spMk id="12" creationId="{4E89E7B2-DA07-0B69-F2FA-F992AEB2786B}"/>
          </ac:spMkLst>
        </pc:spChg>
        <pc:spChg chg="add mod">
          <ac:chgData name="도현 안" userId="63f5ad9af916855b" providerId="LiveId" clId="{0C995029-0846-406F-B445-5EDB54621CE4}" dt="2023-10-03T01:33:51.189" v="1133" actId="1076"/>
          <ac:spMkLst>
            <pc:docMk/>
            <pc:sldMk cId="441971372" sldId="301"/>
            <ac:spMk id="13" creationId="{ED49DC95-64C0-D84D-1D4B-C5EADB08D481}"/>
          </ac:spMkLst>
        </pc:spChg>
        <pc:spChg chg="del">
          <ac:chgData name="도현 안" userId="63f5ad9af916855b" providerId="LiveId" clId="{0C995029-0846-406F-B445-5EDB54621CE4}" dt="2023-10-03T01:33:27.585" v="1122" actId="478"/>
          <ac:spMkLst>
            <pc:docMk/>
            <pc:sldMk cId="441971372" sldId="301"/>
            <ac:spMk id="27" creationId="{16D77C54-6ABA-B26E-BFD3-E6B02E875796}"/>
          </ac:spMkLst>
        </pc:spChg>
        <pc:spChg chg="del">
          <ac:chgData name="도현 안" userId="63f5ad9af916855b" providerId="LiveId" clId="{0C995029-0846-406F-B445-5EDB54621CE4}" dt="2023-10-03T01:33:29.834" v="1123" actId="478"/>
          <ac:spMkLst>
            <pc:docMk/>
            <pc:sldMk cId="441971372" sldId="301"/>
            <ac:spMk id="53" creationId="{623BDFEE-052E-49DB-B21D-087144BDA95B}"/>
          </ac:spMkLst>
        </pc:spChg>
        <pc:spChg chg="del">
          <ac:chgData name="도현 안" userId="63f5ad9af916855b" providerId="LiveId" clId="{0C995029-0846-406F-B445-5EDB54621CE4}" dt="2023-10-03T01:33:29.834" v="1123" actId="478"/>
          <ac:spMkLst>
            <pc:docMk/>
            <pc:sldMk cId="441971372" sldId="301"/>
            <ac:spMk id="55" creationId="{55768A24-F758-4529-8C87-DD3FE11DB1FB}"/>
          </ac:spMkLst>
        </pc:spChg>
        <pc:spChg chg="del">
          <ac:chgData name="도현 안" userId="63f5ad9af916855b" providerId="LiveId" clId="{0C995029-0846-406F-B445-5EDB54621CE4}" dt="2023-10-03T01:33:29.834" v="1123" actId="478"/>
          <ac:spMkLst>
            <pc:docMk/>
            <pc:sldMk cId="441971372" sldId="301"/>
            <ac:spMk id="57" creationId="{9AB2AEF6-CB03-4F18-A40E-1EBA4E3A64D4}"/>
          </ac:spMkLst>
        </pc:spChg>
        <pc:spChg chg="del">
          <ac:chgData name="도현 안" userId="63f5ad9af916855b" providerId="LiveId" clId="{0C995029-0846-406F-B445-5EDB54621CE4}" dt="2023-10-03T01:33:29.834" v="1123" actId="478"/>
          <ac:spMkLst>
            <pc:docMk/>
            <pc:sldMk cId="441971372" sldId="301"/>
            <ac:spMk id="59" creationId="{5CB4724F-0EC0-4E98-8155-39435E77F3EF}"/>
          </ac:spMkLst>
        </pc:spChg>
        <pc:spChg chg="del">
          <ac:chgData name="도현 안" userId="63f5ad9af916855b" providerId="LiveId" clId="{0C995029-0846-406F-B445-5EDB54621CE4}" dt="2023-10-03T01:33:29.834" v="1123" actId="478"/>
          <ac:spMkLst>
            <pc:docMk/>
            <pc:sldMk cId="441971372" sldId="301"/>
            <ac:spMk id="61" creationId="{DF76939A-8104-4185-B893-E4C3269CD0B5}"/>
          </ac:spMkLst>
        </pc:spChg>
        <pc:spChg chg="del">
          <ac:chgData name="도현 안" userId="63f5ad9af916855b" providerId="LiveId" clId="{0C995029-0846-406F-B445-5EDB54621CE4}" dt="2023-10-03T01:33:29.834" v="1123" actId="478"/>
          <ac:spMkLst>
            <pc:docMk/>
            <pc:sldMk cId="441971372" sldId="301"/>
            <ac:spMk id="62" creationId="{2CCD2E36-F793-4B5A-B20A-F93AA1F2B9D1}"/>
          </ac:spMkLst>
        </pc:spChg>
        <pc:spChg chg="del">
          <ac:chgData name="도현 안" userId="63f5ad9af916855b" providerId="LiveId" clId="{0C995029-0846-406F-B445-5EDB54621CE4}" dt="2023-10-03T01:32:33.471" v="1113" actId="478"/>
          <ac:spMkLst>
            <pc:docMk/>
            <pc:sldMk cId="441971372" sldId="301"/>
            <ac:spMk id="69" creationId="{D06CB1EF-DCED-B73D-5257-C085642A1156}"/>
          </ac:spMkLst>
        </pc:spChg>
        <pc:spChg chg="del">
          <ac:chgData name="도현 안" userId="63f5ad9af916855b" providerId="LiveId" clId="{0C995029-0846-406F-B445-5EDB54621CE4}" dt="2023-10-03T01:32:33.471" v="1113" actId="478"/>
          <ac:spMkLst>
            <pc:docMk/>
            <pc:sldMk cId="441971372" sldId="301"/>
            <ac:spMk id="70" creationId="{958FA65A-922E-CC55-D701-3A44EA5CB792}"/>
          </ac:spMkLst>
        </pc:spChg>
        <pc:spChg chg="del">
          <ac:chgData name="도현 안" userId="63f5ad9af916855b" providerId="LiveId" clId="{0C995029-0846-406F-B445-5EDB54621CE4}" dt="2023-10-03T01:32:33.471" v="1113" actId="478"/>
          <ac:spMkLst>
            <pc:docMk/>
            <pc:sldMk cId="441971372" sldId="301"/>
            <ac:spMk id="71" creationId="{6AF058E5-220A-A344-D84A-229014C78B84}"/>
          </ac:spMkLst>
        </pc:spChg>
        <pc:spChg chg="del">
          <ac:chgData name="도현 안" userId="63f5ad9af916855b" providerId="LiveId" clId="{0C995029-0846-406F-B445-5EDB54621CE4}" dt="2023-10-03T01:32:33.471" v="1113" actId="478"/>
          <ac:spMkLst>
            <pc:docMk/>
            <pc:sldMk cId="441971372" sldId="301"/>
            <ac:spMk id="72" creationId="{AECB4F0B-8866-98BA-78F4-2921E0EE6A9C}"/>
          </ac:spMkLst>
        </pc:spChg>
        <pc:spChg chg="del">
          <ac:chgData name="도현 안" userId="63f5ad9af916855b" providerId="LiveId" clId="{0C995029-0846-406F-B445-5EDB54621CE4}" dt="2023-10-03T01:32:33.471" v="1113" actId="478"/>
          <ac:spMkLst>
            <pc:docMk/>
            <pc:sldMk cId="441971372" sldId="301"/>
            <ac:spMk id="79" creationId="{9EC47393-D12A-C5A8-9B86-85118119C632}"/>
          </ac:spMkLst>
        </pc:spChg>
        <pc:spChg chg="del">
          <ac:chgData name="도현 안" userId="63f5ad9af916855b" providerId="LiveId" clId="{0C995029-0846-406F-B445-5EDB54621CE4}" dt="2023-10-03T01:33:03.680" v="1118" actId="478"/>
          <ac:spMkLst>
            <pc:docMk/>
            <pc:sldMk cId="441971372" sldId="301"/>
            <ac:spMk id="80" creationId="{C61B8973-C9F1-057D-5388-FE825DEA9F0F}"/>
          </ac:spMkLst>
        </pc:spChg>
      </pc:sldChg>
      <pc:sldChg chg="addSp delSp modSp mod">
        <pc:chgData name="도현 안" userId="63f5ad9af916855b" providerId="LiveId" clId="{0C995029-0846-406F-B445-5EDB54621CE4}" dt="2023-10-03T01:35:54.349" v="1233" actId="1076"/>
        <pc:sldMkLst>
          <pc:docMk/>
          <pc:sldMk cId="4249216125" sldId="302"/>
        </pc:sldMkLst>
        <pc:spChg chg="add mod">
          <ac:chgData name="도현 안" userId="63f5ad9af916855b" providerId="LiveId" clId="{0C995029-0846-406F-B445-5EDB54621CE4}" dt="2023-10-03T01:34:14.196" v="1173"/>
          <ac:spMkLst>
            <pc:docMk/>
            <pc:sldMk cId="4249216125" sldId="302"/>
            <ac:spMk id="3" creationId="{3D8099D8-FA06-4860-37D1-F66406A099AB}"/>
          </ac:spMkLst>
        </pc:spChg>
        <pc:spChg chg="add mod">
          <ac:chgData name="도현 안" userId="63f5ad9af916855b" providerId="LiveId" clId="{0C995029-0846-406F-B445-5EDB54621CE4}" dt="2023-10-03T01:34:27.665" v="1176" actId="2085"/>
          <ac:spMkLst>
            <pc:docMk/>
            <pc:sldMk cId="4249216125" sldId="302"/>
            <ac:spMk id="4" creationId="{D9E2E5A9-B1DE-5823-54D7-A47639A98805}"/>
          </ac:spMkLst>
        </pc:spChg>
        <pc:spChg chg="add mod">
          <ac:chgData name="도현 안" userId="63f5ad9af916855b" providerId="LiveId" clId="{0C995029-0846-406F-B445-5EDB54621CE4}" dt="2023-10-03T01:34:39.696" v="1178" actId="1582"/>
          <ac:spMkLst>
            <pc:docMk/>
            <pc:sldMk cId="4249216125" sldId="302"/>
            <ac:spMk id="5" creationId="{5DD2DF7C-8FF0-64F9-B30E-74430B5A119D}"/>
          </ac:spMkLst>
        </pc:spChg>
        <pc:spChg chg="add mod">
          <ac:chgData name="도현 안" userId="63f5ad9af916855b" providerId="LiveId" clId="{0C995029-0846-406F-B445-5EDB54621CE4}" dt="2023-10-03T01:34:14.196" v="1173"/>
          <ac:spMkLst>
            <pc:docMk/>
            <pc:sldMk cId="4249216125" sldId="302"/>
            <ac:spMk id="6" creationId="{208CAF98-7A0E-9EB0-71E0-5743286A4564}"/>
          </ac:spMkLst>
        </pc:spChg>
        <pc:spChg chg="add mod">
          <ac:chgData name="도현 안" userId="63f5ad9af916855b" providerId="LiveId" clId="{0C995029-0846-406F-B445-5EDB54621CE4}" dt="2023-10-03T01:34:14.196" v="1173"/>
          <ac:spMkLst>
            <pc:docMk/>
            <pc:sldMk cId="4249216125" sldId="302"/>
            <ac:spMk id="7" creationId="{0B3C5F6D-7EA6-46EA-41C2-A5B1C73E0526}"/>
          </ac:spMkLst>
        </pc:spChg>
        <pc:spChg chg="add del mod">
          <ac:chgData name="도현 안" userId="63f5ad9af916855b" providerId="LiveId" clId="{0C995029-0846-406F-B445-5EDB54621CE4}" dt="2023-10-03T01:35:29.255" v="1222" actId="478"/>
          <ac:spMkLst>
            <pc:docMk/>
            <pc:sldMk cId="4249216125" sldId="302"/>
            <ac:spMk id="10" creationId="{F376EFB8-5329-8302-8A08-2457A6C626C8}"/>
          </ac:spMkLst>
        </pc:spChg>
        <pc:spChg chg="add mod">
          <ac:chgData name="도현 안" userId="63f5ad9af916855b" providerId="LiveId" clId="{0C995029-0846-406F-B445-5EDB54621CE4}" dt="2023-10-03T01:35:54.349" v="1233" actId="1076"/>
          <ac:spMkLst>
            <pc:docMk/>
            <pc:sldMk cId="4249216125" sldId="302"/>
            <ac:spMk id="12" creationId="{7AE4B3CB-B0CD-1EA9-133B-400E6E683652}"/>
          </ac:spMkLst>
        </pc:spChg>
        <pc:spChg chg="del">
          <ac:chgData name="도현 안" userId="63f5ad9af916855b" providerId="LiveId" clId="{0C995029-0846-406F-B445-5EDB54621CE4}" dt="2023-10-03T01:34:52.141" v="1179" actId="478"/>
          <ac:spMkLst>
            <pc:docMk/>
            <pc:sldMk cId="4249216125" sldId="302"/>
            <ac:spMk id="14" creationId="{D97DF399-FD6C-422A-85A2-1EB42F6C0EC8}"/>
          </ac:spMkLst>
        </pc:spChg>
        <pc:spChg chg="mod">
          <ac:chgData name="도현 안" userId="63f5ad9af916855b" providerId="LiveId" clId="{0C995029-0846-406F-B445-5EDB54621CE4}" dt="2023-10-03T01:35:54.349" v="1233" actId="1076"/>
          <ac:spMkLst>
            <pc:docMk/>
            <pc:sldMk cId="4249216125" sldId="302"/>
            <ac:spMk id="24" creationId="{636DA844-E403-C965-31C0-603314C70759}"/>
          </ac:spMkLst>
        </pc:spChg>
        <pc:spChg chg="del">
          <ac:chgData name="도현 안" userId="63f5ad9af916855b" providerId="LiveId" clId="{0C995029-0846-406F-B445-5EDB54621CE4}" dt="2023-10-03T01:34:52.598" v="1180" actId="478"/>
          <ac:spMkLst>
            <pc:docMk/>
            <pc:sldMk cId="4249216125" sldId="302"/>
            <ac:spMk id="30" creationId="{A390EE90-D891-4473-BFF0-D96C12E462DD}"/>
          </ac:spMkLst>
        </pc:spChg>
        <pc:spChg chg="mod">
          <ac:chgData name="도현 안" userId="63f5ad9af916855b" providerId="LiveId" clId="{0C995029-0846-406F-B445-5EDB54621CE4}" dt="2023-10-03T01:35:54.349" v="1233" actId="1076"/>
          <ac:spMkLst>
            <pc:docMk/>
            <pc:sldMk cId="4249216125" sldId="302"/>
            <ac:spMk id="33" creationId="{7F45A35E-D1ED-4919-8286-503D19D66A3B}"/>
          </ac:spMkLst>
        </pc:spChg>
        <pc:spChg chg="del">
          <ac:chgData name="도현 안" userId="63f5ad9af916855b" providerId="LiveId" clId="{0C995029-0846-406F-B445-5EDB54621CE4}" dt="2023-10-03T01:35:08.563" v="1215" actId="478"/>
          <ac:spMkLst>
            <pc:docMk/>
            <pc:sldMk cId="4249216125" sldId="302"/>
            <ac:spMk id="37" creationId="{BFC0AD28-57DE-460C-8415-1DBAFB82D8EA}"/>
          </ac:spMkLst>
        </pc:spChg>
        <pc:spChg chg="add del mod">
          <ac:chgData name="도현 안" userId="63f5ad9af916855b" providerId="LiveId" clId="{0C995029-0846-406F-B445-5EDB54621CE4}" dt="2023-10-03T01:35:54.349" v="1233" actId="1076"/>
          <ac:spMkLst>
            <pc:docMk/>
            <pc:sldMk cId="4249216125" sldId="302"/>
            <ac:spMk id="49" creationId="{06CB26E4-1506-1499-4AFC-BC1C2D796455}"/>
          </ac:spMkLst>
        </pc:spChg>
        <pc:spChg chg="del">
          <ac:chgData name="도현 안" userId="63f5ad9af916855b" providerId="LiveId" clId="{0C995029-0846-406F-B445-5EDB54621CE4}" dt="2023-10-03T01:34:13.950" v="1172" actId="478"/>
          <ac:spMkLst>
            <pc:docMk/>
            <pc:sldMk cId="4249216125" sldId="302"/>
            <ac:spMk id="55" creationId="{2417EB56-6E39-B8C8-4E0B-FE5472BAE1C8}"/>
          </ac:spMkLst>
        </pc:spChg>
        <pc:spChg chg="del">
          <ac:chgData name="도현 안" userId="63f5ad9af916855b" providerId="LiveId" clId="{0C995029-0846-406F-B445-5EDB54621CE4}" dt="2023-10-03T01:34:13.950" v="1172" actId="478"/>
          <ac:spMkLst>
            <pc:docMk/>
            <pc:sldMk cId="4249216125" sldId="302"/>
            <ac:spMk id="56" creationId="{CA0D01D0-9F46-C3D1-A29E-4B60E6A72B39}"/>
          </ac:spMkLst>
        </pc:spChg>
        <pc:spChg chg="del">
          <ac:chgData name="도현 안" userId="63f5ad9af916855b" providerId="LiveId" clId="{0C995029-0846-406F-B445-5EDB54621CE4}" dt="2023-10-03T01:34:13.950" v="1172" actId="478"/>
          <ac:spMkLst>
            <pc:docMk/>
            <pc:sldMk cId="4249216125" sldId="302"/>
            <ac:spMk id="57" creationId="{DC52C940-7976-A435-4E0E-7379A389B1DC}"/>
          </ac:spMkLst>
        </pc:spChg>
        <pc:spChg chg="del">
          <ac:chgData name="도현 안" userId="63f5ad9af916855b" providerId="LiveId" clId="{0C995029-0846-406F-B445-5EDB54621CE4}" dt="2023-10-03T01:34:13.950" v="1172" actId="478"/>
          <ac:spMkLst>
            <pc:docMk/>
            <pc:sldMk cId="4249216125" sldId="302"/>
            <ac:spMk id="58" creationId="{015972D9-D111-D48B-CD8D-152298DD6C24}"/>
          </ac:spMkLst>
        </pc:spChg>
        <pc:spChg chg="del">
          <ac:chgData name="도현 안" userId="63f5ad9af916855b" providerId="LiveId" clId="{0C995029-0846-406F-B445-5EDB54621CE4}" dt="2023-10-03T01:34:13.950" v="1172" actId="478"/>
          <ac:spMkLst>
            <pc:docMk/>
            <pc:sldMk cId="4249216125" sldId="302"/>
            <ac:spMk id="64" creationId="{AAD02C69-CE93-9BCE-6670-137E4C40BC8A}"/>
          </ac:spMkLst>
        </pc:spChg>
      </pc:sldChg>
      <pc:sldChg chg="addSp delSp modSp mod">
        <pc:chgData name="도현 안" userId="63f5ad9af916855b" providerId="LiveId" clId="{0C995029-0846-406F-B445-5EDB54621CE4}" dt="2023-10-03T01:38:08.115" v="1316"/>
        <pc:sldMkLst>
          <pc:docMk/>
          <pc:sldMk cId="3052449048" sldId="303"/>
        </pc:sldMkLst>
        <pc:spChg chg="add del mod">
          <ac:chgData name="도현 안" userId="63f5ad9af916855b" providerId="LiveId" clId="{0C995029-0846-406F-B445-5EDB54621CE4}" dt="2023-10-03T01:36:19.355" v="1237"/>
          <ac:spMkLst>
            <pc:docMk/>
            <pc:sldMk cId="3052449048" sldId="303"/>
            <ac:spMk id="5" creationId="{3CA01880-5055-E46A-4B39-3B8418FF3FD0}"/>
          </ac:spMkLst>
        </pc:spChg>
        <pc:spChg chg="add del mod">
          <ac:chgData name="도현 안" userId="63f5ad9af916855b" providerId="LiveId" clId="{0C995029-0846-406F-B445-5EDB54621CE4}" dt="2023-10-03T01:36:19.355" v="1237"/>
          <ac:spMkLst>
            <pc:docMk/>
            <pc:sldMk cId="3052449048" sldId="303"/>
            <ac:spMk id="6" creationId="{3959E8D1-9128-E522-0B4E-491DFDE34EEA}"/>
          </ac:spMkLst>
        </pc:spChg>
        <pc:spChg chg="add del mod">
          <ac:chgData name="도현 안" userId="63f5ad9af916855b" providerId="LiveId" clId="{0C995029-0846-406F-B445-5EDB54621CE4}" dt="2023-10-03T01:36:34.049" v="1240" actId="2085"/>
          <ac:spMkLst>
            <pc:docMk/>
            <pc:sldMk cId="3052449048" sldId="303"/>
            <ac:spMk id="7" creationId="{8F656C24-D446-54CC-7DC0-89C5EA283195}"/>
          </ac:spMkLst>
        </pc:spChg>
        <pc:spChg chg="add del mod">
          <ac:chgData name="도현 안" userId="63f5ad9af916855b" providerId="LiveId" clId="{0C995029-0846-406F-B445-5EDB54621CE4}" dt="2023-10-03T01:36:46.333" v="1242" actId="1582"/>
          <ac:spMkLst>
            <pc:docMk/>
            <pc:sldMk cId="3052449048" sldId="303"/>
            <ac:spMk id="10" creationId="{34E4A6E5-72B5-A28C-D349-C8F1E3D6A395}"/>
          </ac:spMkLst>
        </pc:spChg>
        <pc:spChg chg="add del mod">
          <ac:chgData name="도현 안" userId="63f5ad9af916855b" providerId="LiveId" clId="{0C995029-0846-406F-B445-5EDB54621CE4}" dt="2023-10-03T01:36:19.355" v="1237"/>
          <ac:spMkLst>
            <pc:docMk/>
            <pc:sldMk cId="3052449048" sldId="303"/>
            <ac:spMk id="12" creationId="{3BCDBDDF-3A10-8856-568C-332F553067D2}"/>
          </ac:spMkLst>
        </pc:spChg>
        <pc:spChg chg="add mod">
          <ac:chgData name="도현 안" userId="63f5ad9af916855b" providerId="LiveId" clId="{0C995029-0846-406F-B445-5EDB54621CE4}" dt="2023-10-03T01:38:03.425" v="1305"/>
          <ac:spMkLst>
            <pc:docMk/>
            <pc:sldMk cId="3052449048" sldId="303"/>
            <ac:spMk id="15" creationId="{84D4653A-7C15-5BC6-C50A-F693CEAE7247}"/>
          </ac:spMkLst>
        </pc:spChg>
        <pc:spChg chg="add mod">
          <ac:chgData name="도현 안" userId="63f5ad9af916855b" providerId="LiveId" clId="{0C995029-0846-406F-B445-5EDB54621CE4}" dt="2023-10-03T01:38:08.115" v="1316"/>
          <ac:spMkLst>
            <pc:docMk/>
            <pc:sldMk cId="3052449048" sldId="303"/>
            <ac:spMk id="16" creationId="{2C0C3F02-0C19-3146-EFC3-B88B623A7C01}"/>
          </ac:spMkLst>
        </pc:spChg>
        <pc:spChg chg="add mod">
          <ac:chgData name="도현 안" userId="63f5ad9af916855b" providerId="LiveId" clId="{0C995029-0846-406F-B445-5EDB54621CE4}" dt="2023-10-03T01:36:58.550" v="1245" actId="1076"/>
          <ac:spMkLst>
            <pc:docMk/>
            <pc:sldMk cId="3052449048" sldId="303"/>
            <ac:spMk id="17" creationId="{EA9EEE36-2A2C-9BBC-5653-B732277E320A}"/>
          </ac:spMkLst>
        </pc:spChg>
        <pc:spChg chg="add mod">
          <ac:chgData name="도현 안" userId="63f5ad9af916855b" providerId="LiveId" clId="{0C995029-0846-406F-B445-5EDB54621CE4}" dt="2023-10-03T01:36:58.550" v="1245" actId="1076"/>
          <ac:spMkLst>
            <pc:docMk/>
            <pc:sldMk cId="3052449048" sldId="303"/>
            <ac:spMk id="18" creationId="{309386B3-1D34-9929-84B1-674D0EF63DAB}"/>
          </ac:spMkLst>
        </pc:spChg>
        <pc:spChg chg="del">
          <ac:chgData name="도현 안" userId="63f5ad9af916855b" providerId="LiveId" clId="{0C995029-0846-406F-B445-5EDB54621CE4}" dt="2023-10-03T01:36:54.137" v="1243" actId="478"/>
          <ac:spMkLst>
            <pc:docMk/>
            <pc:sldMk cId="3052449048" sldId="303"/>
            <ac:spMk id="25" creationId="{D11247D7-63E4-402F-975A-64B189C4ADDF}"/>
          </ac:spMkLst>
        </pc:spChg>
        <pc:spChg chg="del">
          <ac:chgData name="도현 안" userId="63f5ad9af916855b" providerId="LiveId" clId="{0C995029-0846-406F-B445-5EDB54621CE4}" dt="2023-10-03T01:36:54.137" v="1243" actId="478"/>
          <ac:spMkLst>
            <pc:docMk/>
            <pc:sldMk cId="3052449048" sldId="303"/>
            <ac:spMk id="26" creationId="{19443A1E-EF4F-4BA6-BAF5-9DBCAD7F0A7C}"/>
          </ac:spMkLst>
        </pc:spChg>
        <pc:spChg chg="del">
          <ac:chgData name="도현 안" userId="63f5ad9af916855b" providerId="LiveId" clId="{0C995029-0846-406F-B445-5EDB54621CE4}" dt="2023-10-03T01:36:54.137" v="1243" actId="478"/>
          <ac:spMkLst>
            <pc:docMk/>
            <pc:sldMk cId="3052449048" sldId="303"/>
            <ac:spMk id="29" creationId="{A36D8252-27B2-4BAC-9660-6EE4FF3C9459}"/>
          </ac:spMkLst>
        </pc:spChg>
        <pc:spChg chg="del">
          <ac:chgData name="도현 안" userId="63f5ad9af916855b" providerId="LiveId" clId="{0C995029-0846-406F-B445-5EDB54621CE4}" dt="2023-10-03T01:36:05.454" v="1234" actId="478"/>
          <ac:spMkLst>
            <pc:docMk/>
            <pc:sldMk cId="3052449048" sldId="303"/>
            <ac:spMk id="37" creationId="{2F3B521F-6F5F-6FA5-522B-EA5A4D4915F8}"/>
          </ac:spMkLst>
        </pc:spChg>
        <pc:spChg chg="del">
          <ac:chgData name="도현 안" userId="63f5ad9af916855b" providerId="LiveId" clId="{0C995029-0846-406F-B445-5EDB54621CE4}" dt="2023-10-03T01:36:05.454" v="1234" actId="478"/>
          <ac:spMkLst>
            <pc:docMk/>
            <pc:sldMk cId="3052449048" sldId="303"/>
            <ac:spMk id="38" creationId="{737E9F31-5443-A2D3-F6E1-FF6BAAD65975}"/>
          </ac:spMkLst>
        </pc:spChg>
        <pc:spChg chg="del">
          <ac:chgData name="도현 안" userId="63f5ad9af916855b" providerId="LiveId" clId="{0C995029-0846-406F-B445-5EDB54621CE4}" dt="2023-10-03T01:36:05.454" v="1234" actId="478"/>
          <ac:spMkLst>
            <pc:docMk/>
            <pc:sldMk cId="3052449048" sldId="303"/>
            <ac:spMk id="39" creationId="{C58009B4-F118-718F-B5C4-479F887DFBE8}"/>
          </ac:spMkLst>
        </pc:spChg>
        <pc:spChg chg="del">
          <ac:chgData name="도현 안" userId="63f5ad9af916855b" providerId="LiveId" clId="{0C995029-0846-406F-B445-5EDB54621CE4}" dt="2023-10-03T01:36:05.454" v="1234" actId="478"/>
          <ac:spMkLst>
            <pc:docMk/>
            <pc:sldMk cId="3052449048" sldId="303"/>
            <ac:spMk id="40" creationId="{680C13CA-BEA5-AD76-B954-3616318C0B15}"/>
          </ac:spMkLst>
        </pc:spChg>
        <pc:spChg chg="mod">
          <ac:chgData name="도현 안" userId="63f5ad9af916855b" providerId="LiveId" clId="{0C995029-0846-406F-B445-5EDB54621CE4}" dt="2023-10-03T01:36:27.868" v="1239" actId="207"/>
          <ac:spMkLst>
            <pc:docMk/>
            <pc:sldMk cId="3052449048" sldId="303"/>
            <ac:spMk id="42" creationId="{B0F81761-D72A-FCFA-C90C-70DA9E1D9673}"/>
          </ac:spMkLst>
        </pc:spChg>
        <pc:spChg chg="mod">
          <ac:chgData name="도현 안" userId="63f5ad9af916855b" providerId="LiveId" clId="{0C995029-0846-406F-B445-5EDB54621CE4}" dt="2023-10-03T01:36:24.230" v="1238" actId="207"/>
          <ac:spMkLst>
            <pc:docMk/>
            <pc:sldMk cId="3052449048" sldId="303"/>
            <ac:spMk id="44" creationId="{1F943F58-FFF8-378A-B4E3-DB1AF51A2CE4}"/>
          </ac:spMkLst>
        </pc:spChg>
        <pc:spChg chg="del">
          <ac:chgData name="도현 안" userId="63f5ad9af916855b" providerId="LiveId" clId="{0C995029-0846-406F-B445-5EDB54621CE4}" dt="2023-10-03T01:36:05.454" v="1234" actId="478"/>
          <ac:spMkLst>
            <pc:docMk/>
            <pc:sldMk cId="3052449048" sldId="303"/>
            <ac:spMk id="46" creationId="{A2D87F60-7ABC-9129-251B-11310F3915BB}"/>
          </ac:spMkLst>
        </pc:spChg>
        <pc:spChg chg="del">
          <ac:chgData name="도현 안" userId="63f5ad9af916855b" providerId="LiveId" clId="{0C995029-0846-406F-B445-5EDB54621CE4}" dt="2023-10-03T01:36:54.137" v="1243" actId="478"/>
          <ac:spMkLst>
            <pc:docMk/>
            <pc:sldMk cId="3052449048" sldId="303"/>
            <ac:spMk id="47" creationId="{82B4F82D-2E21-A838-F133-B8D9274C913F}"/>
          </ac:spMkLst>
        </pc:spChg>
      </pc:sldChg>
      <pc:sldChg chg="modSp mod">
        <pc:chgData name="도현 안" userId="63f5ad9af916855b" providerId="LiveId" clId="{0C995029-0846-406F-B445-5EDB54621CE4}" dt="2023-10-03T00:29:23.811" v="77" actId="1076"/>
        <pc:sldMkLst>
          <pc:docMk/>
          <pc:sldMk cId="3570818632" sldId="312"/>
        </pc:sldMkLst>
        <pc:spChg chg="mod">
          <ac:chgData name="도현 안" userId="63f5ad9af916855b" providerId="LiveId" clId="{0C995029-0846-406F-B445-5EDB54621CE4}" dt="2023-10-03T00:29:23.811" v="77" actId="1076"/>
          <ac:spMkLst>
            <pc:docMk/>
            <pc:sldMk cId="3570818632" sldId="312"/>
            <ac:spMk id="8" creationId="{00000000-0000-0000-0000-000000000000}"/>
          </ac:spMkLst>
        </pc:spChg>
      </pc:sldChg>
      <pc:sldChg chg="addSp delSp modSp mod">
        <pc:chgData name="도현 안" userId="63f5ad9af916855b" providerId="LiveId" clId="{0C995029-0846-406F-B445-5EDB54621CE4}" dt="2023-10-03T01:02:49.511" v="676" actId="478"/>
        <pc:sldMkLst>
          <pc:docMk/>
          <pc:sldMk cId="242445642" sldId="315"/>
        </pc:sldMkLst>
        <pc:picChg chg="add del mod">
          <ac:chgData name="도현 안" userId="63f5ad9af916855b" providerId="LiveId" clId="{0C995029-0846-406F-B445-5EDB54621CE4}" dt="2023-10-03T01:02:49.511" v="676" actId="478"/>
          <ac:picMkLst>
            <pc:docMk/>
            <pc:sldMk cId="242445642" sldId="315"/>
            <ac:picMk id="2" creationId="{8732C8B3-CAA2-8849-3833-0818E58BEB53}"/>
          </ac:picMkLst>
        </pc:picChg>
        <pc:picChg chg="del">
          <ac:chgData name="도현 안" userId="63f5ad9af916855b" providerId="LiveId" clId="{0C995029-0846-406F-B445-5EDB54621CE4}" dt="2023-10-03T01:01:34.468" v="634" actId="478"/>
          <ac:picMkLst>
            <pc:docMk/>
            <pc:sldMk cId="242445642" sldId="315"/>
            <ac:picMk id="20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2:48.513" v="675" actId="478"/>
        <pc:sldMkLst>
          <pc:docMk/>
          <pc:sldMk cId="213980897" sldId="316"/>
        </pc:sldMkLst>
        <pc:graphicFrameChg chg="modGraphic">
          <ac:chgData name="도현 안" userId="63f5ad9af916855b" providerId="LiveId" clId="{0C995029-0846-406F-B445-5EDB54621CE4}" dt="2023-10-03T00:33:44.472" v="91" actId="207"/>
          <ac:graphicFrameMkLst>
            <pc:docMk/>
            <pc:sldMk cId="213980897" sldId="316"/>
            <ac:graphicFrameMk id="12" creationId="{00000000-0000-0000-0000-000000000000}"/>
          </ac:graphicFrameMkLst>
        </pc:graphicFrameChg>
        <pc:picChg chg="add del mod">
          <ac:chgData name="도현 안" userId="63f5ad9af916855b" providerId="LiveId" clId="{0C995029-0846-406F-B445-5EDB54621CE4}" dt="2023-10-03T01:02:48.513" v="675" actId="478"/>
          <ac:picMkLst>
            <pc:docMk/>
            <pc:sldMk cId="213980897" sldId="316"/>
            <ac:picMk id="2" creationId="{6BD50884-2F42-8BC4-59CA-2BC59FD8FF0B}"/>
          </ac:picMkLst>
        </pc:picChg>
        <pc:picChg chg="del">
          <ac:chgData name="도현 안" userId="63f5ad9af916855b" providerId="LiveId" clId="{0C995029-0846-406F-B445-5EDB54621CE4}" dt="2023-10-03T01:01:37.485" v="636" actId="478"/>
          <ac:picMkLst>
            <pc:docMk/>
            <pc:sldMk cId="213980897" sldId="316"/>
            <ac:picMk id="20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2:51.836" v="677" actId="478"/>
        <pc:sldMkLst>
          <pc:docMk/>
          <pc:sldMk cId="134944247" sldId="317"/>
        </pc:sldMkLst>
        <pc:picChg chg="add del mod">
          <ac:chgData name="도현 안" userId="63f5ad9af916855b" providerId="LiveId" clId="{0C995029-0846-406F-B445-5EDB54621CE4}" dt="2023-10-03T01:02:51.836" v="677" actId="478"/>
          <ac:picMkLst>
            <pc:docMk/>
            <pc:sldMk cId="134944247" sldId="317"/>
            <ac:picMk id="2" creationId="{386BD09F-18F6-5969-F858-6802D9C075A6}"/>
          </ac:picMkLst>
        </pc:picChg>
        <pc:picChg chg="del">
          <ac:chgData name="도현 안" userId="63f5ad9af916855b" providerId="LiveId" clId="{0C995029-0846-406F-B445-5EDB54621CE4}" dt="2023-10-03T01:01:40.193" v="637" actId="478"/>
          <ac:picMkLst>
            <pc:docMk/>
            <pc:sldMk cId="134944247" sldId="317"/>
            <ac:picMk id="20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2:52.660" v="678" actId="478"/>
        <pc:sldMkLst>
          <pc:docMk/>
          <pc:sldMk cId="958095696" sldId="318"/>
        </pc:sldMkLst>
        <pc:picChg chg="add del mod">
          <ac:chgData name="도현 안" userId="63f5ad9af916855b" providerId="LiveId" clId="{0C995029-0846-406F-B445-5EDB54621CE4}" dt="2023-10-03T01:01:51.763" v="643"/>
          <ac:picMkLst>
            <pc:docMk/>
            <pc:sldMk cId="958095696" sldId="318"/>
            <ac:picMk id="2" creationId="{9B0A0708-A967-8696-639E-CA09152359C4}"/>
          </ac:picMkLst>
        </pc:picChg>
        <pc:picChg chg="add del mod">
          <ac:chgData name="도현 안" userId="63f5ad9af916855b" providerId="LiveId" clId="{0C995029-0846-406F-B445-5EDB54621CE4}" dt="2023-10-03T01:02:52.660" v="678" actId="478"/>
          <ac:picMkLst>
            <pc:docMk/>
            <pc:sldMk cId="958095696" sldId="318"/>
            <ac:picMk id="3" creationId="{68CC2817-3103-EBA2-E49E-250D6435B585}"/>
          </ac:picMkLst>
        </pc:picChg>
        <pc:picChg chg="del">
          <ac:chgData name="도현 안" userId="63f5ad9af916855b" providerId="LiveId" clId="{0C995029-0846-406F-B445-5EDB54621CE4}" dt="2023-10-03T01:01:52.887" v="644" actId="478"/>
          <ac:picMkLst>
            <pc:docMk/>
            <pc:sldMk cId="958095696" sldId="318"/>
            <ac:picMk id="20" creationId="{00000000-0000-0000-0000-000000000000}"/>
          </ac:picMkLst>
        </pc:picChg>
      </pc:sldChg>
      <pc:sldChg chg="addSp delSp modSp mod">
        <pc:chgData name="도현 안" userId="63f5ad9af916855b" providerId="LiveId" clId="{0C995029-0846-406F-B445-5EDB54621CE4}" dt="2023-10-03T01:01:56.467" v="646" actId="478"/>
        <pc:sldMkLst>
          <pc:docMk/>
          <pc:sldMk cId="2016194508" sldId="319"/>
        </pc:sldMkLst>
        <pc:picChg chg="add del mod">
          <ac:chgData name="도현 안" userId="63f5ad9af916855b" providerId="LiveId" clId="{0C995029-0846-406F-B445-5EDB54621CE4}" dt="2023-10-03T01:01:51.189" v="642"/>
          <ac:picMkLst>
            <pc:docMk/>
            <pc:sldMk cId="2016194508" sldId="319"/>
            <ac:picMk id="2" creationId="{4AA6FA4C-2672-8A1A-E679-80AA21591501}"/>
          </ac:picMkLst>
        </pc:picChg>
        <pc:picChg chg="del">
          <ac:chgData name="도현 안" userId="63f5ad9af916855b" providerId="LiveId" clId="{0C995029-0846-406F-B445-5EDB54621CE4}" dt="2023-10-03T01:01:56.467" v="646" actId="478"/>
          <ac:picMkLst>
            <pc:docMk/>
            <pc:sldMk cId="2016194508" sldId="319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1:58.878" v="648" actId="478"/>
        <pc:sldMkLst>
          <pc:docMk/>
          <pc:sldMk cId="398465606" sldId="320"/>
        </pc:sldMkLst>
        <pc:picChg chg="del mod">
          <ac:chgData name="도현 안" userId="63f5ad9af916855b" providerId="LiveId" clId="{0C995029-0846-406F-B445-5EDB54621CE4}" dt="2023-10-03T01:01:58.878" v="648" actId="478"/>
          <ac:picMkLst>
            <pc:docMk/>
            <pc:sldMk cId="398465606" sldId="320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01.192" v="649" actId="478"/>
        <pc:sldMkLst>
          <pc:docMk/>
          <pc:sldMk cId="2184246096" sldId="322"/>
        </pc:sldMkLst>
        <pc:picChg chg="del">
          <ac:chgData name="도현 안" userId="63f5ad9af916855b" providerId="LiveId" clId="{0C995029-0846-406F-B445-5EDB54621CE4}" dt="2023-10-03T01:02:01.192" v="649" actId="478"/>
          <ac:picMkLst>
            <pc:docMk/>
            <pc:sldMk cId="2184246096" sldId="322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02.758" v="650" actId="478"/>
        <pc:sldMkLst>
          <pc:docMk/>
          <pc:sldMk cId="1359309318" sldId="323"/>
        </pc:sldMkLst>
        <pc:graphicFrameChg chg="modGraphic">
          <ac:chgData name="도현 안" userId="63f5ad9af916855b" providerId="LiveId" clId="{0C995029-0846-406F-B445-5EDB54621CE4}" dt="2023-10-03T00:32:49.822" v="90" actId="207"/>
          <ac:graphicFrameMkLst>
            <pc:docMk/>
            <pc:sldMk cId="1359309318" sldId="323"/>
            <ac:graphicFrameMk id="12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02.758" v="650" actId="478"/>
          <ac:picMkLst>
            <pc:docMk/>
            <pc:sldMk cId="1359309318" sldId="323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04.070" v="651" actId="478"/>
        <pc:sldMkLst>
          <pc:docMk/>
          <pc:sldMk cId="4029619466" sldId="324"/>
        </pc:sldMkLst>
        <pc:picChg chg="del">
          <ac:chgData name="도현 안" userId="63f5ad9af916855b" providerId="LiveId" clId="{0C995029-0846-406F-B445-5EDB54621CE4}" dt="2023-10-03T01:02:04.070" v="651" actId="478"/>
          <ac:picMkLst>
            <pc:docMk/>
            <pc:sldMk cId="4029619466" sldId="324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04.932" v="652" actId="478"/>
        <pc:sldMkLst>
          <pc:docMk/>
          <pc:sldMk cId="1619851769" sldId="325"/>
        </pc:sldMkLst>
        <pc:picChg chg="del">
          <ac:chgData name="도현 안" userId="63f5ad9af916855b" providerId="LiveId" clId="{0C995029-0846-406F-B445-5EDB54621CE4}" dt="2023-10-03T01:02:04.932" v="652" actId="478"/>
          <ac:picMkLst>
            <pc:docMk/>
            <pc:sldMk cId="1619851769" sldId="325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05.748" v="653" actId="478"/>
        <pc:sldMkLst>
          <pc:docMk/>
          <pc:sldMk cId="407041016" sldId="326"/>
        </pc:sldMkLst>
        <pc:picChg chg="del">
          <ac:chgData name="도현 안" userId="63f5ad9af916855b" providerId="LiveId" clId="{0C995029-0846-406F-B445-5EDB54621CE4}" dt="2023-10-03T01:02:05.748" v="653" actId="478"/>
          <ac:picMkLst>
            <pc:docMk/>
            <pc:sldMk cId="407041016" sldId="326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06.525" v="654" actId="478"/>
        <pc:sldMkLst>
          <pc:docMk/>
          <pc:sldMk cId="47720571" sldId="327"/>
        </pc:sldMkLst>
        <pc:picChg chg="del">
          <ac:chgData name="도현 안" userId="63f5ad9af916855b" providerId="LiveId" clId="{0C995029-0846-406F-B445-5EDB54621CE4}" dt="2023-10-03T01:02:06.525" v="654" actId="478"/>
          <ac:picMkLst>
            <pc:docMk/>
            <pc:sldMk cId="47720571" sldId="327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07.380" v="655" actId="478"/>
        <pc:sldMkLst>
          <pc:docMk/>
          <pc:sldMk cId="2126391293" sldId="328"/>
        </pc:sldMkLst>
        <pc:graphicFrameChg chg="modGraphic">
          <ac:chgData name="도현 안" userId="63f5ad9af916855b" providerId="LiveId" clId="{0C995029-0846-406F-B445-5EDB54621CE4}" dt="2023-10-03T00:32:21.582" v="89" actId="2084"/>
          <ac:graphicFrameMkLst>
            <pc:docMk/>
            <pc:sldMk cId="2126391293" sldId="328"/>
            <ac:graphicFrameMk id="12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07.380" v="655" actId="478"/>
          <ac:picMkLst>
            <pc:docMk/>
            <pc:sldMk cId="2126391293" sldId="328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08.260" v="656" actId="478"/>
        <pc:sldMkLst>
          <pc:docMk/>
          <pc:sldMk cId="3834417698" sldId="329"/>
        </pc:sldMkLst>
        <pc:picChg chg="del">
          <ac:chgData name="도현 안" userId="63f5ad9af916855b" providerId="LiveId" clId="{0C995029-0846-406F-B445-5EDB54621CE4}" dt="2023-10-03T01:02:08.260" v="656" actId="478"/>
          <ac:picMkLst>
            <pc:docMk/>
            <pc:sldMk cId="3834417698" sldId="329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09.997" v="657" actId="478"/>
        <pc:sldMkLst>
          <pc:docMk/>
          <pc:sldMk cId="2880611325" sldId="331"/>
        </pc:sldMkLst>
        <pc:graphicFrameChg chg="modGraphic">
          <ac:chgData name="도현 안" userId="63f5ad9af916855b" providerId="LiveId" clId="{0C995029-0846-406F-B445-5EDB54621CE4}" dt="2023-10-03T00:32:11.390" v="88" actId="207"/>
          <ac:graphicFrameMkLst>
            <pc:docMk/>
            <pc:sldMk cId="2880611325" sldId="331"/>
            <ac:graphicFrameMk id="14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09.997" v="657" actId="478"/>
          <ac:picMkLst>
            <pc:docMk/>
            <pc:sldMk cId="2880611325" sldId="331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1.667" v="659" actId="478"/>
        <pc:sldMkLst>
          <pc:docMk/>
          <pc:sldMk cId="1284403477" sldId="332"/>
        </pc:sldMkLst>
        <pc:picChg chg="del">
          <ac:chgData name="도현 안" userId="63f5ad9af916855b" providerId="LiveId" clId="{0C995029-0846-406F-B445-5EDB54621CE4}" dt="2023-10-03T01:02:11.667" v="659" actId="478"/>
          <ac:picMkLst>
            <pc:docMk/>
            <pc:sldMk cId="1284403477" sldId="332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0.900" v="658" actId="478"/>
        <pc:sldMkLst>
          <pc:docMk/>
          <pc:sldMk cId="1416402368" sldId="333"/>
        </pc:sldMkLst>
        <pc:picChg chg="del">
          <ac:chgData name="도현 안" userId="63f5ad9af916855b" providerId="LiveId" clId="{0C995029-0846-406F-B445-5EDB54621CE4}" dt="2023-10-03T01:02:10.900" v="658" actId="478"/>
          <ac:picMkLst>
            <pc:docMk/>
            <pc:sldMk cId="1416402368" sldId="333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2.611" v="660" actId="478"/>
        <pc:sldMkLst>
          <pc:docMk/>
          <pc:sldMk cId="3400037547" sldId="334"/>
        </pc:sldMkLst>
        <pc:picChg chg="del">
          <ac:chgData name="도현 안" userId="63f5ad9af916855b" providerId="LiveId" clId="{0C995029-0846-406F-B445-5EDB54621CE4}" dt="2023-10-03T01:02:12.611" v="660" actId="478"/>
          <ac:picMkLst>
            <pc:docMk/>
            <pc:sldMk cId="3400037547" sldId="334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13.393" v="661" actId="478"/>
        <pc:sldMkLst>
          <pc:docMk/>
          <pc:sldMk cId="1214851513" sldId="335"/>
        </pc:sldMkLst>
        <pc:graphicFrameChg chg="modGraphic">
          <ac:chgData name="도현 안" userId="63f5ad9af916855b" providerId="LiveId" clId="{0C995029-0846-406F-B445-5EDB54621CE4}" dt="2023-10-03T00:31:55.421" v="87" actId="207"/>
          <ac:graphicFrameMkLst>
            <pc:docMk/>
            <pc:sldMk cId="1214851513" sldId="335"/>
            <ac:graphicFrameMk id="12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13.393" v="661" actId="478"/>
          <ac:picMkLst>
            <pc:docMk/>
            <pc:sldMk cId="1214851513" sldId="335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4.051" v="662" actId="478"/>
        <pc:sldMkLst>
          <pc:docMk/>
          <pc:sldMk cId="2887868958" sldId="336"/>
        </pc:sldMkLst>
        <pc:picChg chg="del">
          <ac:chgData name="도현 안" userId="63f5ad9af916855b" providerId="LiveId" clId="{0C995029-0846-406F-B445-5EDB54621CE4}" dt="2023-10-03T01:02:14.051" v="662" actId="478"/>
          <ac:picMkLst>
            <pc:docMk/>
            <pc:sldMk cId="2887868958" sldId="336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4.900" v="663" actId="478"/>
        <pc:sldMkLst>
          <pc:docMk/>
          <pc:sldMk cId="2388435632" sldId="337"/>
        </pc:sldMkLst>
        <pc:picChg chg="del">
          <ac:chgData name="도현 안" userId="63f5ad9af916855b" providerId="LiveId" clId="{0C995029-0846-406F-B445-5EDB54621CE4}" dt="2023-10-03T01:02:14.900" v="663" actId="478"/>
          <ac:picMkLst>
            <pc:docMk/>
            <pc:sldMk cId="2388435632" sldId="337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5.885" v="664" actId="478"/>
        <pc:sldMkLst>
          <pc:docMk/>
          <pc:sldMk cId="184783475" sldId="338"/>
        </pc:sldMkLst>
        <pc:picChg chg="del">
          <ac:chgData name="도현 안" userId="63f5ad9af916855b" providerId="LiveId" clId="{0C995029-0846-406F-B445-5EDB54621CE4}" dt="2023-10-03T01:02:15.885" v="664" actId="478"/>
          <ac:picMkLst>
            <pc:docMk/>
            <pc:sldMk cId="184783475" sldId="338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16.659" v="665" actId="478"/>
        <pc:sldMkLst>
          <pc:docMk/>
          <pc:sldMk cId="587645693" sldId="339"/>
        </pc:sldMkLst>
        <pc:graphicFrameChg chg="modGraphic">
          <ac:chgData name="도현 안" userId="63f5ad9af916855b" providerId="LiveId" clId="{0C995029-0846-406F-B445-5EDB54621CE4}" dt="2023-10-03T00:31:36.748" v="86" actId="207"/>
          <ac:graphicFrameMkLst>
            <pc:docMk/>
            <pc:sldMk cId="587645693" sldId="339"/>
            <ac:graphicFrameMk id="14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16.659" v="665" actId="478"/>
          <ac:picMkLst>
            <pc:docMk/>
            <pc:sldMk cId="587645693" sldId="339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17.355" v="666" actId="478"/>
        <pc:sldMkLst>
          <pc:docMk/>
          <pc:sldMk cId="3873606786" sldId="345"/>
        </pc:sldMkLst>
        <pc:graphicFrameChg chg="mod modGraphic">
          <ac:chgData name="도현 안" userId="63f5ad9af916855b" providerId="LiveId" clId="{0C995029-0846-406F-B445-5EDB54621CE4}" dt="2023-10-03T00:31:19.710" v="85" actId="207"/>
          <ac:graphicFrameMkLst>
            <pc:docMk/>
            <pc:sldMk cId="3873606786" sldId="345"/>
            <ac:graphicFrameMk id="14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17.355" v="666" actId="478"/>
          <ac:picMkLst>
            <pc:docMk/>
            <pc:sldMk cId="3873606786" sldId="345"/>
            <ac:picMk id="20" creationId="{00000000-0000-0000-0000-000000000000}"/>
          </ac:picMkLst>
        </pc:picChg>
      </pc:sldChg>
      <pc:sldChg chg="delSp modSp mod">
        <pc:chgData name="도현 안" userId="63f5ad9af916855b" providerId="LiveId" clId="{0C995029-0846-406F-B445-5EDB54621CE4}" dt="2023-10-03T01:02:18.130" v="667" actId="478"/>
        <pc:sldMkLst>
          <pc:docMk/>
          <pc:sldMk cId="772551904" sldId="346"/>
        </pc:sldMkLst>
        <pc:graphicFrameChg chg="modGraphic">
          <ac:chgData name="도현 안" userId="63f5ad9af916855b" providerId="LiveId" clId="{0C995029-0846-406F-B445-5EDB54621CE4}" dt="2023-10-03T00:30:27.599" v="78" actId="207"/>
          <ac:graphicFrameMkLst>
            <pc:docMk/>
            <pc:sldMk cId="772551904" sldId="346"/>
            <ac:graphicFrameMk id="14" creationId="{00000000-0000-0000-0000-000000000000}"/>
          </ac:graphicFrameMkLst>
        </pc:graphicFrameChg>
        <pc:picChg chg="del">
          <ac:chgData name="도현 안" userId="63f5ad9af916855b" providerId="LiveId" clId="{0C995029-0846-406F-B445-5EDB54621CE4}" dt="2023-10-03T01:02:18.130" v="667" actId="478"/>
          <ac:picMkLst>
            <pc:docMk/>
            <pc:sldMk cId="772551904" sldId="346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8.850" v="668" actId="478"/>
        <pc:sldMkLst>
          <pc:docMk/>
          <pc:sldMk cId="626849910" sldId="347"/>
        </pc:sldMkLst>
        <pc:picChg chg="del">
          <ac:chgData name="도현 안" userId="63f5ad9af916855b" providerId="LiveId" clId="{0C995029-0846-406F-B445-5EDB54621CE4}" dt="2023-10-03T01:02:18.850" v="668" actId="478"/>
          <ac:picMkLst>
            <pc:docMk/>
            <pc:sldMk cId="626849910" sldId="347"/>
            <ac:picMk id="20" creationId="{00000000-0000-0000-0000-000000000000}"/>
          </ac:picMkLst>
        </pc:picChg>
      </pc:sldChg>
      <pc:sldChg chg="delSp mod">
        <pc:chgData name="도현 안" userId="63f5ad9af916855b" providerId="LiveId" clId="{0C995029-0846-406F-B445-5EDB54621CE4}" dt="2023-10-03T01:02:19.619" v="669" actId="478"/>
        <pc:sldMkLst>
          <pc:docMk/>
          <pc:sldMk cId="1640973839" sldId="348"/>
        </pc:sldMkLst>
        <pc:picChg chg="del">
          <ac:chgData name="도현 안" userId="63f5ad9af916855b" providerId="LiveId" clId="{0C995029-0846-406F-B445-5EDB54621CE4}" dt="2023-10-03T01:02:19.619" v="669" actId="478"/>
          <ac:picMkLst>
            <pc:docMk/>
            <pc:sldMk cId="1640973839" sldId="348"/>
            <ac:picMk id="20" creationId="{00000000-0000-0000-0000-000000000000}"/>
          </ac:picMkLst>
        </pc:picChg>
      </pc:sldChg>
      <pc:sldChg chg="add del">
        <pc:chgData name="도현 안" userId="63f5ad9af916855b" providerId="LiveId" clId="{0C995029-0846-406F-B445-5EDB54621CE4}" dt="2023-10-03T00:36:04.064" v="102"/>
        <pc:sldMkLst>
          <pc:docMk/>
          <pc:sldMk cId="695542723" sldId="349"/>
        </pc:sldMkLst>
      </pc:sldChg>
      <pc:sldChg chg="new del">
        <pc:chgData name="도현 안" userId="63f5ad9af916855b" providerId="LiveId" clId="{0C995029-0846-406F-B445-5EDB54621CE4}" dt="2023-10-03T00:55:53.745" v="490" actId="47"/>
        <pc:sldMkLst>
          <pc:docMk/>
          <pc:sldMk cId="1139812687" sldId="349"/>
        </pc:sldMkLst>
      </pc:sldChg>
      <pc:sldChg chg="add del">
        <pc:chgData name="도현 안" userId="63f5ad9af916855b" providerId="LiveId" clId="{0C995029-0846-406F-B445-5EDB54621CE4}" dt="2023-10-03T00:35:23.914" v="98"/>
        <pc:sldMkLst>
          <pc:docMk/>
          <pc:sldMk cId="1873204956" sldId="349"/>
        </pc:sldMkLst>
      </pc:sldChg>
      <pc:sldChg chg="add del">
        <pc:chgData name="도현 안" userId="63f5ad9af916855b" providerId="LiveId" clId="{0C995029-0846-406F-B445-5EDB54621CE4}" dt="2023-10-03T00:36:15.019" v="104"/>
        <pc:sldMkLst>
          <pc:docMk/>
          <pc:sldMk cId="2293621717" sldId="349"/>
        </pc:sldMkLst>
      </pc:sldChg>
      <pc:sldChg chg="add del">
        <pc:chgData name="도현 안" userId="63f5ad9af916855b" providerId="LiveId" clId="{0C995029-0846-406F-B445-5EDB54621CE4}" dt="2023-10-03T00:35:58.068" v="100"/>
        <pc:sldMkLst>
          <pc:docMk/>
          <pc:sldMk cId="3793765364" sldId="34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9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0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3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5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48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49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7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6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24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E0E82-984A-4F4A-A8CF-33AD0DEAE3CE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603E4-8FDB-4CA5-9C26-C12C39D53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sv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://news.heraldcorp.com/view.php?ud=2023082900057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month.foodbank.co.kr/m/section/section_view.php?mi_num=443&amp;page=1&amp;secIndex=6330&amp;section=001&amp;&amp;newdb=_2007&amp;PHPSESSID=b9243bbacf8ca210d673554a587a7cf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hankyung.com/society/article/2023012522367" TargetMode="Externa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1085" y="2797860"/>
            <a:ext cx="892179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한식 요리사 구인구직 사이트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5262" y="4924125"/>
            <a:ext cx="672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하남다움체 본문" panose="00000503000000020004" charset="-127"/>
                <a:ea typeface="하남다움체 본문" panose="00000503000000020004" charset="-127"/>
              </a:rPr>
              <a:t>팀장</a:t>
            </a:r>
            <a:endParaRPr lang="en-US" altLang="ko-KR" b="1" dirty="0"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endParaRPr lang="en-US" altLang="ko-KR" b="1" dirty="0"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r>
              <a:rPr lang="ko-KR" altLang="en-US" b="1" dirty="0">
                <a:latin typeface="하남다움체 본문" panose="00000503000000020004" charset="-127"/>
                <a:ea typeface="하남다움체 본문" panose="00000503000000020004" charset="-127"/>
              </a:rPr>
              <a:t>팀원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2742" y="4924125"/>
            <a:ext cx="1878801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charset="-127"/>
                <a:ea typeface="하남다움체 본문" panose="00000503000000020004" charset="-127"/>
              </a:rPr>
              <a:t>노승우</a:t>
            </a:r>
            <a:endParaRPr lang="en-US" altLang="ko-KR" dirty="0"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endParaRPr lang="en-US" altLang="ko-KR" dirty="0"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just"/>
            <a:r>
              <a:rPr lang="ko-KR" altLang="en-US" dirty="0">
                <a:latin typeface="하남다움체 본문" panose="00000503000000020004" charset="-127"/>
                <a:ea typeface="하남다움체 본문" panose="00000503000000020004" charset="-127"/>
              </a:rPr>
              <a:t>권지혜   </a:t>
            </a:r>
            <a:r>
              <a:rPr lang="ko-KR" altLang="en-US" dirty="0" err="1">
                <a:latin typeface="하남다움체 본문" panose="00000503000000020004" charset="-127"/>
                <a:ea typeface="하남다움체 본문" panose="00000503000000020004" charset="-127"/>
              </a:rPr>
              <a:t>유성길</a:t>
            </a:r>
            <a:endParaRPr lang="en-US" altLang="ko-KR" dirty="0"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dirty="0">
                <a:latin typeface="하남다움체 본문" panose="00000503000000020004" charset="-127"/>
                <a:ea typeface="하남다움체 본문" panose="00000503000000020004" charset="-127"/>
              </a:rPr>
              <a:t>안재훈   </a:t>
            </a:r>
            <a:r>
              <a:rPr lang="ko-KR" altLang="en-US" dirty="0" err="1">
                <a:latin typeface="하남다움체 본문" panose="00000503000000020004" charset="-127"/>
                <a:ea typeface="하남다움체 본문" panose="00000503000000020004" charset="-127"/>
              </a:rPr>
              <a:t>조은별</a:t>
            </a:r>
            <a:endParaRPr lang="en-US" altLang="ko-KR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27723" b="25605"/>
          <a:stretch/>
        </p:blipFill>
        <p:spPr>
          <a:xfrm>
            <a:off x="8313018" y="1261041"/>
            <a:ext cx="3269866" cy="15234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A7974B-A8A8-CD45-6C4E-237508EE9757}"/>
              </a:ext>
            </a:extLst>
          </p:cNvPr>
          <p:cNvSpPr txBox="1"/>
          <p:nvPr/>
        </p:nvSpPr>
        <p:spPr>
          <a:xfrm>
            <a:off x="7542899" y="3812753"/>
            <a:ext cx="3906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: </a:t>
            </a:r>
            <a:r>
              <a:rPr lang="ko-KR" altLang="en-US" sz="1800" b="1" dirty="0">
                <a:solidFill>
                  <a:schemeClr val="bg2">
                    <a:lumMod val="50000"/>
                  </a:schemeClr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자바 스프링 프로젝트</a:t>
            </a:r>
            <a:endParaRPr lang="en-US" altLang="ko-KR" sz="1800" b="1" dirty="0">
              <a:solidFill>
                <a:schemeClr val="bg2">
                  <a:lumMod val="50000"/>
                </a:schemeClr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98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23C4B7-29F5-27B4-53DC-2167F0E9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84" y="908944"/>
            <a:ext cx="7694233" cy="507191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ACAB2-E73A-E864-6B88-41947388ABC6}"/>
              </a:ext>
            </a:extLst>
          </p:cNvPr>
          <p:cNvSpPr txBox="1"/>
          <p:nvPr/>
        </p:nvSpPr>
        <p:spPr>
          <a:xfrm>
            <a:off x="3769372" y="6196268"/>
            <a:ext cx="5008102" cy="461665"/>
          </a:xfrm>
          <a:prstGeom prst="rect">
            <a:avLst/>
          </a:prstGeom>
          <a:noFill/>
          <a:effectLst>
            <a:softEdge rad="12700"/>
          </a:effectLst>
        </p:spPr>
        <p:txBody>
          <a:bodyPr wrap="non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사용자의 편의를 고려한 </a:t>
            </a:r>
            <a:r>
              <a:rPr lang="ko-KR" altLang="en-US" sz="2400" b="1" kern="0" dirty="0">
                <a:solidFill>
                  <a:srgbClr val="3366FF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직관적인 </a:t>
            </a:r>
            <a:r>
              <a:rPr lang="en-US" altLang="ko-KR" sz="2400" b="1" kern="0" dirty="0">
                <a:solidFill>
                  <a:srgbClr val="3366FF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UI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66BD-C0BE-D4D3-5850-5FA9C5372DFC}"/>
              </a:ext>
            </a:extLst>
          </p:cNvPr>
          <p:cNvSpPr/>
          <p:nvPr/>
        </p:nvSpPr>
        <p:spPr>
          <a:xfrm>
            <a:off x="3335671" y="6234844"/>
            <a:ext cx="357605" cy="3464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5AD0B6-5DBD-FD0F-CB35-BEDAA210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86" y="187516"/>
            <a:ext cx="1257475" cy="381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AB85FD-97A6-9A7D-36F9-2ED21F20F004}"/>
              </a:ext>
            </a:extLst>
          </p:cNvPr>
          <p:cNvSpPr txBox="1"/>
          <p:nvPr/>
        </p:nvSpPr>
        <p:spPr>
          <a:xfrm>
            <a:off x="9054282" y="628409"/>
            <a:ext cx="1000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게시판</a:t>
            </a:r>
          </a:p>
        </p:txBody>
      </p:sp>
      <p:sp>
        <p:nvSpPr>
          <p:cNvPr id="5" name="액자 4"/>
          <p:cNvSpPr/>
          <p:nvPr/>
        </p:nvSpPr>
        <p:spPr>
          <a:xfrm>
            <a:off x="2253436" y="2975423"/>
            <a:ext cx="4236808" cy="985103"/>
          </a:xfrm>
          <a:prstGeom prst="frame">
            <a:avLst>
              <a:gd name="adj1" fmla="val 43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654683" y="2462820"/>
            <a:ext cx="1846180" cy="356771"/>
          </a:xfrm>
          <a:prstGeom prst="wedgeRoundRectCallout">
            <a:avLst>
              <a:gd name="adj1" fmla="val -25875"/>
              <a:gd name="adj2" fmla="val 7854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필수적인 정보만 출력</a:t>
            </a:r>
          </a:p>
        </p:txBody>
      </p:sp>
      <p:sp>
        <p:nvSpPr>
          <p:cNvPr id="22" name="모서리가 둥근 직사각형 36">
            <a:extLst>
              <a:ext uri="{FF2B5EF4-FFF2-40B4-BE49-F238E27FC236}">
                <a16:creationId xmlns:a16="http://schemas.microsoft.com/office/drawing/2014/main" id="{AC21A9C0-A5B3-E966-42EB-102F0B134E29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3D8DB-8286-CF13-8601-B8BF6F01B8E6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B5E71B-C414-7B83-DCE8-9005D95507F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28B052-8FF0-D7CA-9585-526924AAAF39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장점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AAC0BD-F4EC-A739-1542-039A7B6B0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39D8A3-B1EF-4997-8E22-7DECC0824C2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385D5D-0BB1-2ADF-3F08-B137055C1C0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0B4CB-759C-265E-DE31-0B929B53E0E8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E9DDB3-A2B4-FB81-0A30-305CD514AA5A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16B1A7-3A5A-8197-F8F8-479A9DCC75C4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0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67" y="1083141"/>
            <a:ext cx="7953758" cy="43759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DE5A31-845B-C876-D6B5-D3818236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86" y="187516"/>
            <a:ext cx="1257475" cy="381053"/>
          </a:xfrm>
          <a:prstGeom prst="rect">
            <a:avLst/>
          </a:prstGeom>
        </p:spPr>
      </p:pic>
      <p:sp>
        <p:nvSpPr>
          <p:cNvPr id="21" name="모서리가 둥근 직사각형 36">
            <a:extLst>
              <a:ext uri="{FF2B5EF4-FFF2-40B4-BE49-F238E27FC236}">
                <a16:creationId xmlns:a16="http://schemas.microsoft.com/office/drawing/2014/main" id="{94D26C5F-FD91-284B-5C8E-DB13E4472C2D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023FC2-52B9-2147-9409-E4104688E04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3565C2E-75D7-195C-B7C1-BC0901A890F2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85D08-CB64-13CA-BD16-69DD8128D664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장점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D1CF6-B2C2-CC3E-B85C-A4DCC4945141}"/>
              </a:ext>
            </a:extLst>
          </p:cNvPr>
          <p:cNvSpPr txBox="1"/>
          <p:nvPr/>
        </p:nvSpPr>
        <p:spPr>
          <a:xfrm>
            <a:off x="3364440" y="5916914"/>
            <a:ext cx="5440913" cy="461665"/>
          </a:xfrm>
          <a:prstGeom prst="rect">
            <a:avLst/>
          </a:prstGeom>
          <a:noFill/>
          <a:effectLst>
            <a:softEdge rad="12700"/>
          </a:effectLst>
        </p:spPr>
        <p:txBody>
          <a:bodyPr wrap="none" rtlCol="0">
            <a:spAutoFit/>
          </a:bodyPr>
          <a:lstStyle/>
          <a:p>
            <a:pPr algn="just" fontAlgn="base"/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상품소개 페이지 찾기 쉽고</a:t>
            </a:r>
            <a:r>
              <a:rPr lang="en-US" altLang="ko-KR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</a:t>
            </a: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2400" b="1" kern="0" dirty="0">
                <a:solidFill>
                  <a:srgbClr val="3366FF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설명이 간결</a:t>
            </a:r>
            <a:endParaRPr lang="en-US" altLang="ko-KR" sz="2400" kern="0" dirty="0">
              <a:solidFill>
                <a:srgbClr val="0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9A2B25A-383B-1083-5C7F-72BCC6B04B01}"/>
              </a:ext>
            </a:extLst>
          </p:cNvPr>
          <p:cNvSpPr/>
          <p:nvPr/>
        </p:nvSpPr>
        <p:spPr>
          <a:xfrm>
            <a:off x="3015374" y="5974540"/>
            <a:ext cx="357605" cy="3464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41EBA9-9DD5-071A-E3FE-A7217C26B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8083B9-90CB-0B5F-C02A-56B4EB7AF367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7A7A48-CEB0-1916-4F0F-E4517ADB86E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7B7222-B039-C171-ACA5-B728D8472D35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7CD17-518E-EA04-C97F-A01C4F9FBEB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AD985-08CB-AFA1-A3BF-5C443827B65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2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90ACAB2-E73A-E864-6B88-41947388ABC6}"/>
              </a:ext>
            </a:extLst>
          </p:cNvPr>
          <p:cNvSpPr txBox="1"/>
          <p:nvPr/>
        </p:nvSpPr>
        <p:spPr>
          <a:xfrm>
            <a:off x="2333027" y="5992184"/>
            <a:ext cx="8292655" cy="461665"/>
          </a:xfrm>
          <a:prstGeom prst="rect">
            <a:avLst/>
          </a:prstGeom>
          <a:noFill/>
          <a:effectLst>
            <a:softEdge rad="12700"/>
          </a:effectLst>
        </p:spPr>
        <p:txBody>
          <a:bodyPr wrap="none" rtlCol="0">
            <a:spAutoFit/>
          </a:bodyPr>
          <a:lstStyle/>
          <a:p>
            <a:pPr algn="just" fontAlgn="base"/>
            <a:r>
              <a:rPr lang="ko-KR" altLang="en-US" sz="2400" kern="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카라반</a:t>
            </a: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예약 현황 사이트를 참고하여 채용 달력 아이디어 구상</a:t>
            </a:r>
            <a:endParaRPr lang="ko-KR" altLang="en-US" sz="2400" b="1" kern="0" dirty="0">
              <a:solidFill>
                <a:srgbClr val="3366FF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E866BD-C0BE-D4D3-5850-5FA9C5372DFC}"/>
              </a:ext>
            </a:extLst>
          </p:cNvPr>
          <p:cNvSpPr/>
          <p:nvPr/>
        </p:nvSpPr>
        <p:spPr>
          <a:xfrm>
            <a:off x="1938190" y="6049810"/>
            <a:ext cx="357605" cy="3464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모서리가 둥근 직사각형 36">
            <a:extLst>
              <a:ext uri="{FF2B5EF4-FFF2-40B4-BE49-F238E27FC236}">
                <a16:creationId xmlns:a16="http://schemas.microsoft.com/office/drawing/2014/main" id="{C303AAC2-98B2-F140-35A3-440DE5FC758F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9E2FF-545A-A008-5AC3-4693B27D1881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E759BF-EC9E-B436-69CF-3E0796902764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D73CD9-5CA0-5F02-DB9F-0A397F258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46" y="144039"/>
            <a:ext cx="2122353" cy="4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D184C9-7B64-1084-1A41-5F664688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87" y="834865"/>
            <a:ext cx="7219270" cy="4842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5559E3F-EC30-DAFD-846C-B168250D5FE3}"/>
              </a:ext>
            </a:extLst>
          </p:cNvPr>
          <p:cNvSpPr txBox="1"/>
          <p:nvPr/>
        </p:nvSpPr>
        <p:spPr>
          <a:xfrm>
            <a:off x="9078890" y="533898"/>
            <a:ext cx="102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예약현황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86B334E1-48A5-8735-7082-5DD42D265D7D}"/>
              </a:ext>
            </a:extLst>
          </p:cNvPr>
          <p:cNvSpPr/>
          <p:nvPr/>
        </p:nvSpPr>
        <p:spPr>
          <a:xfrm rot="6719098" flipH="1">
            <a:off x="5917398" y="2998639"/>
            <a:ext cx="2774700" cy="1496950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84BF15A-2956-DE45-4E44-438F23EA2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410" y="1561096"/>
            <a:ext cx="3038095" cy="31333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DA7EB2-9035-A4FE-468C-CAD6178CA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43101" flipV="1">
            <a:off x="6348406" y="3754798"/>
            <a:ext cx="344675" cy="344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C5C066-C22E-855A-CDC7-5E899BF52997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장점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69FEE6-9A9D-410C-DAC8-F9E0A51AA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5D6A97-76B7-8F71-7F0B-3B9BF476638B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11FA9-D4AE-78BD-29A7-49F8BCE723D8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1838D3-F539-59F7-5BA8-9C9D3339A9A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B7CE8E-4174-D602-E451-45D236CFD65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4F43BE-748C-0025-AB34-D16139C08057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68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64827D-C8EB-AF1B-B26A-648AAE8F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0" y="2724291"/>
            <a:ext cx="3283026" cy="663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CBBDBC-C722-70F8-C101-47A2F15F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34" y="1264397"/>
            <a:ext cx="6296859" cy="36377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FC63119-B059-184E-BC70-7DAC31D0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3178462" y="3083265"/>
            <a:ext cx="728887" cy="7288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B707C5-92AC-9862-12FE-C6CCA0D43C58}"/>
              </a:ext>
            </a:extLst>
          </p:cNvPr>
          <p:cNvSpPr txBox="1"/>
          <p:nvPr/>
        </p:nvSpPr>
        <p:spPr>
          <a:xfrm>
            <a:off x="9884015" y="987398"/>
            <a:ext cx="1886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체불사업주 명단조회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ACAB2-E73A-E864-6B88-41947388ABC6}"/>
              </a:ext>
            </a:extLst>
          </p:cNvPr>
          <p:cNvSpPr txBox="1"/>
          <p:nvPr/>
        </p:nvSpPr>
        <p:spPr>
          <a:xfrm>
            <a:off x="2606104" y="5773010"/>
            <a:ext cx="8076250" cy="461665"/>
          </a:xfrm>
          <a:prstGeom prst="rect">
            <a:avLst/>
          </a:prstGeom>
          <a:noFill/>
          <a:effectLst>
            <a:softEdge rad="12700"/>
          </a:effectLst>
        </p:spPr>
        <p:txBody>
          <a:bodyPr wrap="none" rtlCol="0">
            <a:spAutoFit/>
          </a:bodyPr>
          <a:lstStyle/>
          <a:p>
            <a:pPr algn="just" fontAlgn="base"/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체불 사업주 명단 조회 링크로 사용자의 </a:t>
            </a:r>
            <a:r>
              <a:rPr lang="ko-KR" altLang="en-US" sz="2400" b="1" kern="0" dirty="0">
                <a:solidFill>
                  <a:srgbClr val="3366FF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사이트 신뢰도 상승 </a:t>
            </a:r>
            <a:endParaRPr lang="en-US" altLang="ko-KR" sz="2400" b="1" kern="0" dirty="0">
              <a:solidFill>
                <a:srgbClr val="3366FF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E866BD-C0BE-D4D3-5850-5FA9C5372DFC}"/>
              </a:ext>
            </a:extLst>
          </p:cNvPr>
          <p:cNvSpPr/>
          <p:nvPr/>
        </p:nvSpPr>
        <p:spPr>
          <a:xfrm>
            <a:off x="2241095" y="5830636"/>
            <a:ext cx="357605" cy="3464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149908" y="2871542"/>
            <a:ext cx="790320" cy="438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액자 21"/>
          <p:cNvSpPr/>
          <p:nvPr/>
        </p:nvSpPr>
        <p:spPr>
          <a:xfrm flipH="1">
            <a:off x="6896099" y="2438400"/>
            <a:ext cx="1362076" cy="423617"/>
          </a:xfrm>
          <a:prstGeom prst="frame">
            <a:avLst>
              <a:gd name="adj1" fmla="val 95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7F5B3F-AACF-B2D8-6516-A9B9DBDE6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629" y="145527"/>
            <a:ext cx="1251629" cy="387409"/>
          </a:xfrm>
          <a:prstGeom prst="rect">
            <a:avLst/>
          </a:prstGeom>
        </p:spPr>
      </p:pic>
      <p:sp>
        <p:nvSpPr>
          <p:cNvPr id="11" name="모서리가 둥근 직사각형 36">
            <a:extLst>
              <a:ext uri="{FF2B5EF4-FFF2-40B4-BE49-F238E27FC236}">
                <a16:creationId xmlns:a16="http://schemas.microsoft.com/office/drawing/2014/main" id="{8E51DE37-2794-ACF0-C889-DBD93C153F51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834F8-E937-28E0-7FB2-21EE9201618A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40782E4-2BE2-3FEB-F991-87B23A7BBD6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1DEAEA-4CD0-D19E-2E05-A77D71A42D32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장점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1CCDB6-8002-8828-4253-3C35E7E6E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5C28AD-7B90-0D9E-6A16-2AC42426D013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56CC9D-3B20-1E3F-BFC5-23537D02158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C228B4-3391-FBCC-848D-344138BCAAF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0727F-6B11-8DAC-8CBC-1D06D8850361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5C4A84-3EC2-EB84-E98E-0594B4A7EF26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8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1BF578D-850D-ACDC-D4A3-B12FB26295E7}"/>
              </a:ext>
            </a:extLst>
          </p:cNvPr>
          <p:cNvSpPr txBox="1"/>
          <p:nvPr/>
        </p:nvSpPr>
        <p:spPr>
          <a:xfrm>
            <a:off x="9707658" y="730392"/>
            <a:ext cx="1058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메인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ACAB2-E73A-E864-6B88-41947388ABC6}"/>
              </a:ext>
            </a:extLst>
          </p:cNvPr>
          <p:cNvSpPr txBox="1"/>
          <p:nvPr/>
        </p:nvSpPr>
        <p:spPr>
          <a:xfrm>
            <a:off x="3687043" y="5542594"/>
            <a:ext cx="5790331" cy="1154162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 편의를 고려하지 않은 </a:t>
            </a:r>
            <a:r>
              <a:rPr lang="ko-KR" altLang="en-US" sz="2400" b="1" kern="0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복잡한 </a:t>
            </a:r>
            <a:r>
              <a:rPr lang="en-US" altLang="ko-KR" sz="2400" b="1" kern="0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UI</a:t>
            </a: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와</a:t>
            </a:r>
            <a:endParaRPr lang="en-US" altLang="ko-KR" sz="2400" kern="0" dirty="0">
              <a:solidFill>
                <a:srgbClr val="0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집중도가 떨어지는 </a:t>
            </a:r>
            <a:r>
              <a:rPr lang="ko-KR" altLang="en-US" sz="2400" b="1" kern="0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과도한 광고</a:t>
            </a:r>
            <a:endParaRPr lang="en-US" altLang="ko-KR" sz="2400" b="1" kern="0" dirty="0">
              <a:solidFill>
                <a:srgbClr val="FF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E866BD-C0BE-D4D3-5850-5FA9C5372DFC}"/>
              </a:ext>
            </a:extLst>
          </p:cNvPr>
          <p:cNvSpPr/>
          <p:nvPr/>
        </p:nvSpPr>
        <p:spPr>
          <a:xfrm>
            <a:off x="3434444" y="6019320"/>
            <a:ext cx="357605" cy="346411"/>
          </a:xfrm>
          <a:prstGeom prst="ellipse">
            <a:avLst/>
          </a:prstGeom>
          <a:solidFill>
            <a:srgbClr val="FBC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46" t="7186" r="951" b="3927"/>
          <a:stretch/>
        </p:blipFill>
        <p:spPr>
          <a:xfrm>
            <a:off x="1782193" y="992006"/>
            <a:ext cx="8832915" cy="4456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액자 20"/>
          <p:cNvSpPr/>
          <p:nvPr/>
        </p:nvSpPr>
        <p:spPr>
          <a:xfrm flipH="1">
            <a:off x="1774573" y="1082993"/>
            <a:ext cx="1649046" cy="3792533"/>
          </a:xfrm>
          <a:prstGeom prst="frame">
            <a:avLst>
              <a:gd name="adj1" fmla="val 3122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 flipH="1">
            <a:off x="9031402" y="1082992"/>
            <a:ext cx="1583703" cy="3792534"/>
          </a:xfrm>
          <a:prstGeom prst="frame">
            <a:avLst>
              <a:gd name="adj1" fmla="val 2921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액자 22"/>
          <p:cNvSpPr/>
          <p:nvPr/>
        </p:nvSpPr>
        <p:spPr>
          <a:xfrm flipH="1">
            <a:off x="3379888" y="2784671"/>
            <a:ext cx="5697535" cy="788089"/>
          </a:xfrm>
          <a:prstGeom prst="frame">
            <a:avLst>
              <a:gd name="adj1" fmla="val 5515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 flipH="1">
            <a:off x="3379887" y="4837425"/>
            <a:ext cx="5697535" cy="611268"/>
          </a:xfrm>
          <a:prstGeom prst="frame">
            <a:avLst>
              <a:gd name="adj1" fmla="val 6034"/>
            </a:avLst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676EB67-DA79-D7E4-C589-9A0D4C19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29" y="145527"/>
            <a:ext cx="1251629" cy="387409"/>
          </a:xfrm>
          <a:prstGeom prst="rect">
            <a:avLst/>
          </a:prstGeom>
        </p:spPr>
      </p:pic>
      <p:sp>
        <p:nvSpPr>
          <p:cNvPr id="31" name="모서리가 둥근 직사각형 36">
            <a:extLst>
              <a:ext uri="{FF2B5EF4-FFF2-40B4-BE49-F238E27FC236}">
                <a16:creationId xmlns:a16="http://schemas.microsoft.com/office/drawing/2014/main" id="{4EB4C415-4829-E152-CCA2-F6AAF98368E5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66750-49B4-4747-ED73-93133ED8642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2A735F1-41B4-94A9-25CA-E3666A5710A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F477D9-1F12-BCD8-5D40-860978AA3901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단점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10BB03-4285-A547-2150-CCFBA87F4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D1F3E3-2AA1-7B56-6888-2AF374C1B2F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53004-30EB-5C3E-1989-1BD81F635D4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D6F916-58FA-9D43-C00C-9833CA06F211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3C1C10-D132-B7DA-7A4D-B49EA6C8966D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5E60-7DB9-7118-DDE5-3D34028872F4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2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C3C47-A886-D463-6C14-9C17152D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5"/>
          <a:stretch/>
        </p:blipFill>
        <p:spPr>
          <a:xfrm>
            <a:off x="2978203" y="3470383"/>
            <a:ext cx="6615377" cy="1657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CB78EF-7AB4-E927-0855-17170B84BF4D}"/>
              </a:ext>
            </a:extLst>
          </p:cNvPr>
          <p:cNvSpPr txBox="1"/>
          <p:nvPr/>
        </p:nvSpPr>
        <p:spPr>
          <a:xfrm>
            <a:off x="8728141" y="3193384"/>
            <a:ext cx="103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가입 인사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0ACAB2-E73A-E864-6B88-41947388ABC6}"/>
              </a:ext>
            </a:extLst>
          </p:cNvPr>
          <p:cNvSpPr txBox="1"/>
          <p:nvPr/>
        </p:nvSpPr>
        <p:spPr>
          <a:xfrm>
            <a:off x="1196077" y="5561385"/>
            <a:ext cx="4756597" cy="969496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가입 시</a:t>
            </a:r>
            <a:r>
              <a:rPr lang="en-US" altLang="ko-KR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</a:t>
            </a: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2400" b="1" kern="0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사용자의 의사와 관계없이</a:t>
            </a:r>
            <a:endParaRPr lang="en-US" altLang="ko-KR" sz="2400" b="1" kern="0" dirty="0">
              <a:solidFill>
                <a:srgbClr val="FF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구직 글과 가입 인사 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7E866BD-C0BE-D4D3-5850-5FA9C5372DFC}"/>
              </a:ext>
            </a:extLst>
          </p:cNvPr>
          <p:cNvSpPr/>
          <p:nvPr/>
        </p:nvSpPr>
        <p:spPr>
          <a:xfrm>
            <a:off x="752879" y="5810936"/>
            <a:ext cx="357605" cy="346411"/>
          </a:xfrm>
          <a:prstGeom prst="ellipse">
            <a:avLst/>
          </a:prstGeom>
          <a:solidFill>
            <a:srgbClr val="FBC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24" y="1111670"/>
            <a:ext cx="5670802" cy="1981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CB78EF-7AB4-E927-0855-17170B84BF4D}"/>
              </a:ext>
            </a:extLst>
          </p:cNvPr>
          <p:cNvSpPr txBox="1"/>
          <p:nvPr/>
        </p:nvSpPr>
        <p:spPr>
          <a:xfrm>
            <a:off x="8273789" y="820730"/>
            <a:ext cx="1037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구직 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5CE2B5-F87F-69D4-9505-C6E75873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629" y="145527"/>
            <a:ext cx="1251629" cy="387409"/>
          </a:xfrm>
          <a:prstGeom prst="rect">
            <a:avLst/>
          </a:prstGeom>
        </p:spPr>
      </p:pic>
      <p:sp>
        <p:nvSpPr>
          <p:cNvPr id="29" name="모서리가 둥근 직사각형 36">
            <a:extLst>
              <a:ext uri="{FF2B5EF4-FFF2-40B4-BE49-F238E27FC236}">
                <a16:creationId xmlns:a16="http://schemas.microsoft.com/office/drawing/2014/main" id="{42F396DF-9B30-522E-7295-D6AED37AEB42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36F28-1D4F-5D21-797B-AA0EF905F626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06DF8C-B22E-4F8B-3B17-60474F28E8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A07C7B-4839-BDD0-D133-1CA2B4679C1B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단점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6087C4D-2248-86FF-70C5-3F0B139364C8}"/>
              </a:ext>
            </a:extLst>
          </p:cNvPr>
          <p:cNvSpPr/>
          <p:nvPr/>
        </p:nvSpPr>
        <p:spPr>
          <a:xfrm>
            <a:off x="6239328" y="5731761"/>
            <a:ext cx="625496" cy="597753"/>
          </a:xfrm>
          <a:prstGeom prst="rightArrow">
            <a:avLst>
              <a:gd name="adj1" fmla="val 40868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68C22-408B-00AC-8D16-C253FDEC8F48}"/>
              </a:ext>
            </a:extLst>
          </p:cNvPr>
          <p:cNvSpPr txBox="1"/>
          <p:nvPr/>
        </p:nvSpPr>
        <p:spPr>
          <a:xfrm>
            <a:off x="6628956" y="5504665"/>
            <a:ext cx="5055317" cy="95410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800" b="1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원치 않는 기업의</a:t>
            </a:r>
            <a:endParaRPr lang="en-US" altLang="ko-KR" sz="2800" b="1" kern="0" dirty="0">
              <a:solidFill>
                <a:srgbClr val="0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 fontAlgn="base"/>
            <a:r>
              <a:rPr lang="ko-KR" altLang="en-US" sz="2800" b="1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무분별한 취업제안</a:t>
            </a:r>
            <a:r>
              <a:rPr lang="en-US" altLang="ko-KR" sz="2800" b="1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2800" b="1" kern="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우려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3E6017-8F1C-9748-AFEA-FD44182ABB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293122-93E6-7F1C-8962-A7A0349DBD4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FFFE7C-B4B0-8E14-E952-BFA0E1DDED0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3345E1-A87D-080B-38B5-8731DCAB995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83BFF-1307-8B54-427D-9CEFC231FC0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F55460-4A9B-81C3-4600-DA5A7E6371CD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8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F3C57C-1EE2-41EC-A0B4-6EEB337C15CA}"/>
              </a:ext>
            </a:extLst>
          </p:cNvPr>
          <p:cNvSpPr txBox="1"/>
          <p:nvPr/>
        </p:nvSpPr>
        <p:spPr>
          <a:xfrm>
            <a:off x="1196101" y="2817549"/>
            <a:ext cx="2634345" cy="43088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kern="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   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CE10B44-5173-4156-BEF7-2EBE27ABD34B}"/>
              </a:ext>
            </a:extLst>
          </p:cNvPr>
          <p:cNvSpPr/>
          <p:nvPr/>
        </p:nvSpPr>
        <p:spPr>
          <a:xfrm>
            <a:off x="4506947" y="2957439"/>
            <a:ext cx="2524433" cy="1166417"/>
          </a:xfrm>
          <a:prstGeom prst="rightArrow">
            <a:avLst/>
          </a:prstGeom>
          <a:gradFill flip="none" rotWithShape="1">
            <a:gsLst>
              <a:gs pos="99116">
                <a:srgbClr val="BDD7EE"/>
              </a:gs>
              <a:gs pos="65000">
                <a:schemeClr val="accent5">
                  <a:lumMod val="40000"/>
                  <a:lumOff val="60000"/>
                </a:schemeClr>
              </a:gs>
              <a:gs pos="0">
                <a:srgbClr val="F8B2C1"/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C813A-251A-09D0-D9C0-731275C9E893}"/>
              </a:ext>
            </a:extLst>
          </p:cNvPr>
          <p:cNvSpPr txBox="1"/>
          <p:nvPr/>
        </p:nvSpPr>
        <p:spPr>
          <a:xfrm>
            <a:off x="7053778" y="1919098"/>
            <a:ext cx="5106413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 편의</a:t>
            </a:r>
            <a:r>
              <a:rPr lang="ko-KR" altLang="en-US" sz="3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를 고려</a:t>
            </a:r>
            <a:r>
              <a:rPr lang="ko-KR" altLang="en-US" sz="3600" b="1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한</a:t>
            </a:r>
            <a:endParaRPr lang="en-US" altLang="ko-KR" sz="3600" b="1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신뢰도</a:t>
            </a:r>
            <a:r>
              <a:rPr lang="ko-KR" altLang="en-US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있는</a:t>
            </a:r>
            <a:endParaRPr lang="en-US" altLang="ko-KR" sz="3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한식요리사</a:t>
            </a:r>
            <a:r>
              <a:rPr lang="en-US" altLang="ko-KR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구</a:t>
            </a:r>
            <a:r>
              <a:rPr lang="ko-KR" altLang="en-US" sz="36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인구직 </a:t>
            </a:r>
            <a:r>
              <a:rPr lang="ko-KR" altLang="en-US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사이트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C3DD81-E868-77B0-CC06-A6B2B05464F4}"/>
              </a:ext>
            </a:extLst>
          </p:cNvPr>
          <p:cNvSpPr/>
          <p:nvPr/>
        </p:nvSpPr>
        <p:spPr>
          <a:xfrm>
            <a:off x="1053393" y="1541738"/>
            <a:ext cx="2911875" cy="1384994"/>
          </a:xfrm>
          <a:prstGeom prst="roundRect">
            <a:avLst/>
          </a:prstGeom>
          <a:solidFill>
            <a:srgbClr val="F2B4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단점보완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47E137-4DE8-2211-F1B6-F0346B1645AA}"/>
              </a:ext>
            </a:extLst>
          </p:cNvPr>
          <p:cNvSpPr/>
          <p:nvPr/>
        </p:nvSpPr>
        <p:spPr>
          <a:xfrm>
            <a:off x="1053393" y="4058596"/>
            <a:ext cx="2911875" cy="1384994"/>
          </a:xfrm>
          <a:prstGeom prst="roundRect">
            <a:avLst/>
          </a:prstGeom>
          <a:solidFill>
            <a:srgbClr val="BBD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3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장점적용</a:t>
            </a: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ABD23561-4E97-C84B-A640-69556ABCEBB1}"/>
              </a:ext>
            </a:extLst>
          </p:cNvPr>
          <p:cNvSpPr/>
          <p:nvPr/>
        </p:nvSpPr>
        <p:spPr>
          <a:xfrm>
            <a:off x="2229036" y="3194178"/>
            <a:ext cx="665469" cy="655733"/>
          </a:xfrm>
          <a:prstGeom prst="plus">
            <a:avLst>
              <a:gd name="adj" fmla="val 3908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362770-5112-9B01-2DD6-AE064BE13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291637-8A26-C372-2BE6-CC74C063CEA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D352F8-89AE-E339-1CA8-5538F1D07DC2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69BD83-76CC-01D7-E17C-F2C437701A1B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85AE0E-FB9E-CB87-2688-A39F51D3589D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AAA95-1F21-8A20-B4D5-4010AB36D8E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36">
            <a:extLst>
              <a:ext uri="{FF2B5EF4-FFF2-40B4-BE49-F238E27FC236}">
                <a16:creationId xmlns:a16="http://schemas.microsoft.com/office/drawing/2014/main" id="{52B09454-B67F-52FC-6E8D-69E99507DF2F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56246-32FA-2EA5-7DE5-0F4B94E220D9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FB1B26-D46C-33EE-B719-22AB655448B9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55AD5D-3D7E-21D3-7B61-8BD1EE55457D}"/>
              </a:ext>
            </a:extLst>
          </p:cNvPr>
          <p:cNvSpPr txBox="1"/>
          <p:nvPr/>
        </p:nvSpPr>
        <p:spPr>
          <a:xfrm>
            <a:off x="318268" y="602227"/>
            <a:ext cx="9299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결과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8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543663" y="2921168"/>
            <a:ext cx="2944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한글재민3.0" panose="02000500000000000000" pitchFamily="50" charset="-127"/>
                <a:ea typeface="한글재민3.0" panose="02000500000000000000" pitchFamily="50" charset="-127"/>
              </a:rPr>
              <a:t>팀  협력</a:t>
            </a:r>
            <a:endParaRPr lang="ko-KR" altLang="en-US" sz="6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845944" y="3145732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8857C4-927D-CC0D-96A1-8ED9E4210A67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561386-3260-3842-8996-DF7B380E2F1B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DB7CE4-26F8-8DAC-F008-15D889A7BF7D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E1DB59-E921-E01E-D08C-DDD8909FEC0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E69E26B-BC5D-B0D2-C964-357F9C93F8C7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517E6-E398-7788-B139-20F31648DF54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0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9293" y="542645"/>
            <a:ext cx="20427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>
                <a:latin typeface="Yu Gothic Light" panose="020B0300000000000000" pitchFamily="34" charset="-128"/>
                <a:ea typeface="한글재민3.0" panose="02000500000000000000" pitchFamily="50" charset="-127"/>
              </a:rPr>
              <a:t>팀 협력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AEF4AB-8B9A-01CE-82ED-405C9F23DB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20" y="1362535"/>
            <a:ext cx="3956389" cy="42986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801F47-209F-6166-06C3-F3945A1BF48B}"/>
              </a:ext>
            </a:extLst>
          </p:cNvPr>
          <p:cNvSpPr/>
          <p:nvPr/>
        </p:nvSpPr>
        <p:spPr>
          <a:xfrm>
            <a:off x="7716767" y="5898015"/>
            <a:ext cx="3653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레이아웃 도출을 위한 </a:t>
            </a:r>
            <a:r>
              <a:rPr lang="ko-KR" altLang="en-US" i="0" dirty="0" err="1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피그마</a:t>
            </a:r>
            <a:r>
              <a:rPr lang="ko-KR" altLang="en-US" i="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사용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BE897A-356D-3D0A-11CF-B51B7D762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91" y="1623459"/>
            <a:ext cx="4986769" cy="3743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68C844D-DB24-7997-CF81-46AF20322D2A}"/>
              </a:ext>
            </a:extLst>
          </p:cNvPr>
          <p:cNvSpPr/>
          <p:nvPr/>
        </p:nvSpPr>
        <p:spPr>
          <a:xfrm>
            <a:off x="2767777" y="56979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회의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751048-6178-20AB-4ECC-04E1996EA0CA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13AB00-85C1-82EA-E264-924E20563DC2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65F4B4-0BC2-D9F0-0F98-201A217D0DFE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6CE7B8-13B1-9C77-287D-30EFD22614BC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4EFC90C0-F200-2383-0104-BB8F259AF738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8E83AA-55B3-4FC3-5388-16A0DF1343CA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9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609328" y="3004942"/>
            <a:ext cx="3547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사이트 맵</a:t>
            </a:r>
          </a:p>
        </p:txBody>
      </p:sp>
      <p:sp>
        <p:nvSpPr>
          <p:cNvPr id="83" name="타원 82"/>
          <p:cNvSpPr/>
          <p:nvPr/>
        </p:nvSpPr>
        <p:spPr>
          <a:xfrm>
            <a:off x="3791544" y="3139544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38D1AB-BB16-09BE-BBD4-C735138DC23B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65CCE8-C9FD-825C-6284-C7B7D0E11100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CD63A8-6EB4-C0AE-11CC-1E23A076D50E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C44FF0-F81D-556F-241C-3AC0988F5437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10181E7B-AE64-95C2-8DC9-5D5723FC1C20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01EA87-318B-7111-B4F4-B5A05355400B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9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23079" y="563759"/>
            <a:ext cx="153181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목 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27310" y="1563923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40253" y="1715893"/>
            <a:ext cx="2744451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27310" y="2384405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27310" y="3204887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450993" y="1565138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50993" y="2366765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50993" y="3168392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046593" y="1815211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568644" y="1805805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046593" y="2627523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3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568644" y="2608285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4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058953" y="3420785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5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581004" y="3391714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6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27310" y="4025369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68075" y="3311935"/>
            <a:ext cx="2676563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타임테이블</a:t>
            </a:r>
          </a:p>
        </p:txBody>
      </p:sp>
      <p:sp>
        <p:nvSpPr>
          <p:cNvPr id="42" name="타원 41"/>
          <p:cNvSpPr/>
          <p:nvPr/>
        </p:nvSpPr>
        <p:spPr>
          <a:xfrm>
            <a:off x="2058953" y="4194996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7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6F6DF-9B0E-5DAE-AF7A-36D9C98986EB}"/>
              </a:ext>
            </a:extLst>
          </p:cNvPr>
          <p:cNvSpPr txBox="1"/>
          <p:nvPr/>
        </p:nvSpPr>
        <p:spPr>
          <a:xfrm>
            <a:off x="7200733" y="1703460"/>
            <a:ext cx="2572369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D1E01-1136-03CB-D577-EEB0EC7D3E2C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DD5247-09EF-9D46-BAB9-4A148399A271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C31D7C-F7E7-992B-E7A1-678DCF05A934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DE0B5-39C1-C78E-875A-FA0EBFBD14DE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F9637E1E-1D98-9B15-36FC-1B6217D5A05D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EE8B89-54B4-30F0-D299-00685E716030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520CC-0228-3AB1-E4F7-3131022AA3A3}"/>
              </a:ext>
            </a:extLst>
          </p:cNvPr>
          <p:cNvSpPr txBox="1"/>
          <p:nvPr/>
        </p:nvSpPr>
        <p:spPr>
          <a:xfrm>
            <a:off x="2698913" y="4151270"/>
            <a:ext cx="2551701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개발정보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01A34-95A2-4947-A622-63550FD9D73A}"/>
              </a:ext>
            </a:extLst>
          </p:cNvPr>
          <p:cNvSpPr txBox="1"/>
          <p:nvPr/>
        </p:nvSpPr>
        <p:spPr>
          <a:xfrm>
            <a:off x="3060750" y="2523280"/>
            <a:ext cx="1828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smtClean="0">
                <a:latin typeface="한글재민3.0" panose="02000500000000000000" pitchFamily="50" charset="-127"/>
                <a:ea typeface="한글재민3.0" panose="02000500000000000000" pitchFamily="50" charset="-127"/>
              </a:rPr>
              <a:t>팀 협력</a:t>
            </a:r>
            <a:endParaRPr lang="ko-KR" altLang="en-US" sz="26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8906C-BE1E-0B11-CB6A-4B86772D6BEE}"/>
              </a:ext>
            </a:extLst>
          </p:cNvPr>
          <p:cNvSpPr txBox="1"/>
          <p:nvPr/>
        </p:nvSpPr>
        <p:spPr>
          <a:xfrm>
            <a:off x="7214381" y="2542043"/>
            <a:ext cx="2572369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사이트맵</a:t>
            </a:r>
            <a:endParaRPr lang="ko-KR" altLang="en-US" sz="26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DECBB-E647-6FB7-8A6C-C03EB8DB7A43}"/>
              </a:ext>
            </a:extLst>
          </p:cNvPr>
          <p:cNvSpPr txBox="1"/>
          <p:nvPr/>
        </p:nvSpPr>
        <p:spPr>
          <a:xfrm>
            <a:off x="2684845" y="3349576"/>
            <a:ext cx="2572369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역할분담</a:t>
            </a:r>
          </a:p>
        </p:txBody>
      </p:sp>
      <p:sp>
        <p:nvSpPr>
          <p:cNvPr id="5" name="모서리가 둥근 직사각형 37">
            <a:extLst>
              <a:ext uri="{FF2B5EF4-FFF2-40B4-BE49-F238E27FC236}">
                <a16:creationId xmlns:a16="http://schemas.microsoft.com/office/drawing/2014/main" id="{5F248CA8-4FA3-9FCC-79D4-35C36662F06F}"/>
              </a:ext>
            </a:extLst>
          </p:cNvPr>
          <p:cNvSpPr/>
          <p:nvPr/>
        </p:nvSpPr>
        <p:spPr>
          <a:xfrm>
            <a:off x="6452572" y="3970019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F15249B-097C-B7C1-9B61-3CD22D56F7FD}"/>
              </a:ext>
            </a:extLst>
          </p:cNvPr>
          <p:cNvSpPr/>
          <p:nvPr/>
        </p:nvSpPr>
        <p:spPr>
          <a:xfrm>
            <a:off x="6584215" y="4169931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6389C-1EA3-5709-A7D2-943BDB899630}"/>
              </a:ext>
            </a:extLst>
          </p:cNvPr>
          <p:cNvSpPr txBox="1"/>
          <p:nvPr/>
        </p:nvSpPr>
        <p:spPr>
          <a:xfrm>
            <a:off x="7251471" y="4112557"/>
            <a:ext cx="2551701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6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9" name="모서리가 둥근 직사각형 37">
            <a:extLst>
              <a:ext uri="{FF2B5EF4-FFF2-40B4-BE49-F238E27FC236}">
                <a16:creationId xmlns:a16="http://schemas.microsoft.com/office/drawing/2014/main" id="{B573A961-F95C-B59B-0D5B-92021443365A}"/>
              </a:ext>
            </a:extLst>
          </p:cNvPr>
          <p:cNvSpPr/>
          <p:nvPr/>
        </p:nvSpPr>
        <p:spPr>
          <a:xfrm>
            <a:off x="1925731" y="4845851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97F87A-320F-AF8A-DD60-2366FEAE7858}"/>
              </a:ext>
            </a:extLst>
          </p:cNvPr>
          <p:cNvSpPr/>
          <p:nvPr/>
        </p:nvSpPr>
        <p:spPr>
          <a:xfrm>
            <a:off x="2057374" y="5043970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0CC04-AF27-5EB0-A49E-43DE29C16DF6}"/>
              </a:ext>
            </a:extLst>
          </p:cNvPr>
          <p:cNvSpPr txBox="1"/>
          <p:nvPr/>
        </p:nvSpPr>
        <p:spPr>
          <a:xfrm>
            <a:off x="2616095" y="4945652"/>
            <a:ext cx="2806871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요구사항정의서</a:t>
            </a:r>
          </a:p>
        </p:txBody>
      </p:sp>
      <p:sp>
        <p:nvSpPr>
          <p:cNvPr id="26" name="모서리가 둥근 직사각형 37">
            <a:extLst>
              <a:ext uri="{FF2B5EF4-FFF2-40B4-BE49-F238E27FC236}">
                <a16:creationId xmlns:a16="http://schemas.microsoft.com/office/drawing/2014/main" id="{BBB058C2-228D-0757-67B8-81A967F254B7}"/>
              </a:ext>
            </a:extLst>
          </p:cNvPr>
          <p:cNvSpPr/>
          <p:nvPr/>
        </p:nvSpPr>
        <p:spPr>
          <a:xfrm>
            <a:off x="6452572" y="4771645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74797E-CAA1-08E4-7315-568D93744DEC}"/>
              </a:ext>
            </a:extLst>
          </p:cNvPr>
          <p:cNvSpPr/>
          <p:nvPr/>
        </p:nvSpPr>
        <p:spPr>
          <a:xfrm>
            <a:off x="6584215" y="5008285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5B0D8-8760-B435-22E9-74650DFEB3EE}"/>
              </a:ext>
            </a:extLst>
          </p:cNvPr>
          <p:cNvSpPr txBox="1"/>
          <p:nvPr/>
        </p:nvSpPr>
        <p:spPr>
          <a:xfrm>
            <a:off x="6523734" y="5009325"/>
            <a:ext cx="435927" cy="305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8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72E9E7-8078-56A2-7951-2B7F979F3A01}"/>
              </a:ext>
            </a:extLst>
          </p:cNvPr>
          <p:cNvSpPr txBox="1"/>
          <p:nvPr/>
        </p:nvSpPr>
        <p:spPr>
          <a:xfrm>
            <a:off x="7145139" y="4925355"/>
            <a:ext cx="2806871" cy="40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43" name="모서리가 둥근 직사각형 37">
            <a:extLst>
              <a:ext uri="{FF2B5EF4-FFF2-40B4-BE49-F238E27FC236}">
                <a16:creationId xmlns:a16="http://schemas.microsoft.com/office/drawing/2014/main" id="{7983F02F-C7A1-91DF-DC64-73DB354E0C61}"/>
              </a:ext>
            </a:extLst>
          </p:cNvPr>
          <p:cNvSpPr/>
          <p:nvPr/>
        </p:nvSpPr>
        <p:spPr>
          <a:xfrm>
            <a:off x="1905000" y="5666331"/>
            <a:ext cx="3860918" cy="71439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475806-D53E-C206-4722-0744B888DAC0}"/>
              </a:ext>
            </a:extLst>
          </p:cNvPr>
          <p:cNvSpPr/>
          <p:nvPr/>
        </p:nvSpPr>
        <p:spPr>
          <a:xfrm>
            <a:off x="2036643" y="5902971"/>
            <a:ext cx="350835" cy="295336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445F2D-ECE5-2F70-9BED-667C22793C9B}"/>
              </a:ext>
            </a:extLst>
          </p:cNvPr>
          <p:cNvSpPr txBox="1"/>
          <p:nvPr/>
        </p:nvSpPr>
        <p:spPr>
          <a:xfrm>
            <a:off x="1976162" y="5904011"/>
            <a:ext cx="43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11</a:t>
            </a:r>
            <a:endParaRPr lang="ko-KR" altLang="en-US" sz="18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4D0997-272A-ACD6-B1E3-D9847E8AA45C}"/>
              </a:ext>
            </a:extLst>
          </p:cNvPr>
          <p:cNvSpPr txBox="1"/>
          <p:nvPr/>
        </p:nvSpPr>
        <p:spPr>
          <a:xfrm>
            <a:off x="3208800" y="5820041"/>
            <a:ext cx="15844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600">
                <a:latin typeface="한글재민3.0" panose="02000500000000000000" pitchFamily="50" charset="-127"/>
                <a:ea typeface="한글재민3.0" panose="02000500000000000000" pitchFamily="50" charset="-127"/>
              </a:rPr>
              <a:t>시연</a:t>
            </a:r>
            <a:endParaRPr lang="ko-KR" altLang="en-US" sz="26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19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1030269" y="2142419"/>
            <a:ext cx="2085003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</a:p>
        </p:txBody>
      </p:sp>
      <p:sp>
        <p:nvSpPr>
          <p:cNvPr id="54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1030269" y="3129810"/>
            <a:ext cx="2085003" cy="75295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</a:t>
            </a:r>
          </a:p>
        </p:txBody>
      </p:sp>
      <p:sp>
        <p:nvSpPr>
          <p:cNvPr id="6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1030269" y="4059035"/>
            <a:ext cx="2085003" cy="75295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3605279" y="2142493"/>
            <a:ext cx="2085003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3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3605279" y="3129812"/>
            <a:ext cx="2085003" cy="752948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안내</a:t>
            </a:r>
          </a:p>
        </p:txBody>
      </p: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6180289" y="2142493"/>
            <a:ext cx="2085003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3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6180289" y="3112033"/>
            <a:ext cx="2020735" cy="770727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</a:p>
        </p:txBody>
      </p: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8755298" y="3079856"/>
            <a:ext cx="2349435" cy="80290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</a:t>
            </a:r>
            <a:endParaRPr lang="en-US" altLang="ko-KR" sz="22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35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8755297" y="4059035"/>
            <a:ext cx="2325557" cy="821898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22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42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8755298" y="2142493"/>
            <a:ext cx="2349435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03CD851-3D6B-B306-FA3D-E5348B253EA0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F34F1F-7F1D-BF8D-3D66-D379ADCF4D5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C10F-7509-673A-37C2-9FDF3290E3F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사이트 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E171F-8E6D-2379-04E7-70FB53C636F4}"/>
              </a:ext>
            </a:extLst>
          </p:cNvPr>
          <p:cNvSpPr txBox="1"/>
          <p:nvPr/>
        </p:nvSpPr>
        <p:spPr>
          <a:xfrm>
            <a:off x="4862971" y="1103799"/>
            <a:ext cx="199914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비회원</a:t>
            </a:r>
            <a:endParaRPr lang="en-US" altLang="ko-KR" sz="3600" b="1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FE2135-3A00-BD1F-4BF3-D0AFA2801BD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E31C88-6E3D-3604-7AC3-9237A4781447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CAAE02-474F-77E1-2A19-3AAB334A35F5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C6E7DB-B7AA-73C1-311F-97404E3456F3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0CF188-FF26-8C74-F5AF-C7B6322EF462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5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1210068" y="1560936"/>
            <a:ext cx="1723143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</a:p>
        </p:txBody>
      </p:sp>
      <p:sp>
        <p:nvSpPr>
          <p:cNvPr id="54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1236625" y="2540661"/>
            <a:ext cx="1670029" cy="75295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</a:t>
            </a:r>
          </a:p>
        </p:txBody>
      </p:sp>
      <p:sp>
        <p:nvSpPr>
          <p:cNvPr id="6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1236625" y="3415000"/>
            <a:ext cx="1670029" cy="75295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3115841" y="1561010"/>
            <a:ext cx="1723143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charset="-127"/>
                <a:ea typeface="하남다움체 본문" panose="00000503000000020004" charset="-127"/>
              </a:rPr>
              <a:t>상품</a:t>
            </a:r>
          </a:p>
        </p:txBody>
      </p:sp>
      <p:sp>
        <p:nvSpPr>
          <p:cNvPr id="3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3102563" y="2540661"/>
            <a:ext cx="1696586" cy="752948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열람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안내</a:t>
            </a:r>
          </a:p>
        </p:txBody>
      </p: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7276122" y="1561010"/>
            <a:ext cx="1723143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262845" y="2540662"/>
            <a:ext cx="1723143" cy="752948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</a:t>
            </a:r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</a:p>
        </p:txBody>
      </p:sp>
      <p:sp>
        <p:nvSpPr>
          <p:cNvPr id="3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290581" y="3415000"/>
            <a:ext cx="1723143" cy="770727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</a:p>
        </p:txBody>
      </p: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9181897" y="2540661"/>
            <a:ext cx="1941682" cy="752948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2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9181897" y="1561010"/>
            <a:ext cx="1941682" cy="819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5" name="사각형: 둥근 모서리 6">
            <a:extLst>
              <a:ext uri="{FF2B5EF4-FFF2-40B4-BE49-F238E27FC236}">
                <a16:creationId xmlns:a16="http://schemas.microsoft.com/office/drawing/2014/main" id="{5245C4C1-73A5-1D68-CE21-739A5558B146}"/>
              </a:ext>
            </a:extLst>
          </p:cNvPr>
          <p:cNvSpPr/>
          <p:nvPr/>
        </p:nvSpPr>
        <p:spPr>
          <a:xfrm>
            <a:off x="4995058" y="1561010"/>
            <a:ext cx="2071878" cy="8193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개인서비스</a:t>
            </a: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03CD851-3D6B-B306-FA3D-E5348B253EA0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F34F1F-7F1D-BF8D-3D66-D379ADCF4D5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C10F-7509-673A-37C2-9FDF3290E3F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사이트 맵</a:t>
            </a:r>
          </a:p>
        </p:txBody>
      </p:sp>
      <p:sp>
        <p:nvSpPr>
          <p:cNvPr id="30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3111808" y="3415000"/>
            <a:ext cx="1696586" cy="752948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열람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신청</a:t>
            </a:r>
          </a:p>
        </p:txBody>
      </p:sp>
      <p:sp>
        <p:nvSpPr>
          <p:cNvPr id="32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4995058" y="2540661"/>
            <a:ext cx="2071878" cy="55561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 관리</a:t>
            </a:r>
          </a:p>
        </p:txBody>
      </p:sp>
      <p:sp>
        <p:nvSpPr>
          <p:cNvPr id="33" name="사각형: 둥근 모서리 14">
            <a:extLst>
              <a:ext uri="{FF2B5EF4-FFF2-40B4-BE49-F238E27FC236}">
                <a16:creationId xmlns:a16="http://schemas.microsoft.com/office/drawing/2014/main" id="{2F92A73A-9D76-693A-33F6-B7AA41ACB06A}"/>
              </a:ext>
            </a:extLst>
          </p:cNvPr>
          <p:cNvSpPr/>
          <p:nvPr/>
        </p:nvSpPr>
        <p:spPr>
          <a:xfrm>
            <a:off x="4995058" y="3225811"/>
            <a:ext cx="2071878" cy="55561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관리</a:t>
            </a:r>
          </a:p>
        </p:txBody>
      </p:sp>
      <p:sp>
        <p:nvSpPr>
          <p:cNvPr id="36" name="사각형: 둥근 모서리 16">
            <a:extLst>
              <a:ext uri="{FF2B5EF4-FFF2-40B4-BE49-F238E27FC236}">
                <a16:creationId xmlns:a16="http://schemas.microsoft.com/office/drawing/2014/main" id="{790F58D1-91F3-216B-5C73-C78A5E4D784D}"/>
              </a:ext>
            </a:extLst>
          </p:cNvPr>
          <p:cNvSpPr/>
          <p:nvPr/>
        </p:nvSpPr>
        <p:spPr>
          <a:xfrm>
            <a:off x="4995058" y="3942487"/>
            <a:ext cx="2071878" cy="55561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스크랩</a:t>
            </a:r>
          </a:p>
        </p:txBody>
      </p:sp>
      <p:sp>
        <p:nvSpPr>
          <p:cNvPr id="38" name="사각형: 둥근 모서리 11">
            <a:extLst>
              <a:ext uri="{FF2B5EF4-FFF2-40B4-BE49-F238E27FC236}">
                <a16:creationId xmlns:a16="http://schemas.microsoft.com/office/drawing/2014/main" id="{942B67A0-0A56-05FE-9B64-8411EC215161}"/>
              </a:ext>
            </a:extLst>
          </p:cNvPr>
          <p:cNvSpPr/>
          <p:nvPr/>
        </p:nvSpPr>
        <p:spPr>
          <a:xfrm>
            <a:off x="4995058" y="4643400"/>
            <a:ext cx="2071878" cy="55561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A2E1F1BB-B938-DB93-462E-772957446622}"/>
              </a:ext>
            </a:extLst>
          </p:cNvPr>
          <p:cNvSpPr/>
          <p:nvPr/>
        </p:nvSpPr>
        <p:spPr>
          <a:xfrm>
            <a:off x="4995058" y="5344313"/>
            <a:ext cx="2071878" cy="55561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</a:p>
        </p:txBody>
      </p:sp>
      <p:sp>
        <p:nvSpPr>
          <p:cNvPr id="41" name="사각형: 둥근 모서리 19">
            <a:extLst>
              <a:ext uri="{FF2B5EF4-FFF2-40B4-BE49-F238E27FC236}">
                <a16:creationId xmlns:a16="http://schemas.microsoft.com/office/drawing/2014/main" id="{16EEAB9C-5CB7-4BE4-EEE7-FA03C9AD437B}"/>
              </a:ext>
            </a:extLst>
          </p:cNvPr>
          <p:cNvSpPr/>
          <p:nvPr/>
        </p:nvSpPr>
        <p:spPr>
          <a:xfrm>
            <a:off x="4995058" y="6045227"/>
            <a:ext cx="2071878" cy="55561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52B2B6-B57E-C6E6-E881-A87841A9FFD8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44D5C9-FE48-B547-653E-4D00DE56F07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A7F490-74A2-BFDA-0465-484C4D9F665D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D7A22D-D44D-7761-6876-2108B098A7DD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E0A871-A60E-A9D4-AC61-4E7B7D68C7E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A020B-96BD-1B78-0497-88E2B6DCA1A5}"/>
              </a:ext>
            </a:extLst>
          </p:cNvPr>
          <p:cNvSpPr txBox="1"/>
          <p:nvPr/>
        </p:nvSpPr>
        <p:spPr>
          <a:xfrm>
            <a:off x="5029242" y="783473"/>
            <a:ext cx="199914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sz="3600" b="1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sz="3600" b="1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13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1244253" y="1422328"/>
            <a:ext cx="1621864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</a:p>
        </p:txBody>
      </p:sp>
      <p:sp>
        <p:nvSpPr>
          <p:cNvPr id="54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1244252" y="2322063"/>
            <a:ext cx="1621641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</a:t>
            </a:r>
          </a:p>
        </p:txBody>
      </p:sp>
      <p:sp>
        <p:nvSpPr>
          <p:cNvPr id="6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1244252" y="3196402"/>
            <a:ext cx="1621641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3152158" y="1422402"/>
            <a:ext cx="1621864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7326327" y="1422402"/>
            <a:ext cx="1621864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2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326327" y="2322063"/>
            <a:ext cx="1621864" cy="754679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</a:t>
            </a:r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</a:p>
        </p:txBody>
      </p:sp>
      <p:sp>
        <p:nvSpPr>
          <p:cNvPr id="3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326327" y="3196402"/>
            <a:ext cx="1621864" cy="72443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</a:p>
        </p:txBody>
      </p: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9097406" y="2322062"/>
            <a:ext cx="2010313" cy="754679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2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9097406" y="1422402"/>
            <a:ext cx="2010314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5" name="사각형: 둥근 모서리 6">
            <a:extLst>
              <a:ext uri="{FF2B5EF4-FFF2-40B4-BE49-F238E27FC236}">
                <a16:creationId xmlns:a16="http://schemas.microsoft.com/office/drawing/2014/main" id="{5245C4C1-73A5-1D68-CE21-739A5558B146}"/>
              </a:ext>
            </a:extLst>
          </p:cNvPr>
          <p:cNvSpPr/>
          <p:nvPr/>
        </p:nvSpPr>
        <p:spPr>
          <a:xfrm>
            <a:off x="5089961" y="1422402"/>
            <a:ext cx="1950102" cy="7701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기업서비스</a:t>
            </a: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03CD851-3D6B-B306-FA3D-E5348B253EA0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F34F1F-7F1D-BF8D-3D66-D379ADCF4D5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C10F-7509-673A-37C2-9FDF3290E3F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사이트 맵</a:t>
            </a:r>
          </a:p>
        </p:txBody>
      </p:sp>
      <p:sp>
        <p:nvSpPr>
          <p:cNvPr id="30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3152158" y="2322063"/>
            <a:ext cx="1621864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공고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안내</a:t>
            </a:r>
          </a:p>
        </p:txBody>
      </p:sp>
      <p:sp>
        <p:nvSpPr>
          <p:cNvPr id="32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3152157" y="3196402"/>
            <a:ext cx="1610053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공고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신청</a:t>
            </a:r>
          </a:p>
        </p:txBody>
      </p:sp>
      <p:sp>
        <p:nvSpPr>
          <p:cNvPr id="33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5089961" y="2322063"/>
            <a:ext cx="1950102" cy="621691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5089961" y="3086040"/>
            <a:ext cx="1950102" cy="621691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 관리</a:t>
            </a:r>
          </a:p>
        </p:txBody>
      </p:sp>
      <p:sp>
        <p:nvSpPr>
          <p:cNvPr id="38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5089961" y="3881549"/>
            <a:ext cx="1950102" cy="621691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</a:p>
        </p:txBody>
      </p:sp>
      <p:sp>
        <p:nvSpPr>
          <p:cNvPr id="40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5089961" y="4661292"/>
            <a:ext cx="1950102" cy="621691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보기</a:t>
            </a:r>
          </a:p>
        </p:txBody>
      </p:sp>
      <p:sp>
        <p:nvSpPr>
          <p:cNvPr id="4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5089961" y="5441036"/>
            <a:ext cx="1950102" cy="621691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BD4A36-83B4-CC0D-8C7D-5F11DB7AA98A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EDFB3C-89C5-8D3A-BFCE-0BEF7C095BD6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99AD45-CAC9-29B7-2043-A6AA56FA5A2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53ABAF-C96E-55CB-C421-E4D6B53F38DA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5C8B31-4B5F-C6C5-3268-956E0308A6B3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760D3-27C4-385E-6231-8AC8A0810887}"/>
              </a:ext>
            </a:extLst>
          </p:cNvPr>
          <p:cNvSpPr txBox="1"/>
          <p:nvPr/>
        </p:nvSpPr>
        <p:spPr>
          <a:xfrm>
            <a:off x="5050124" y="641116"/>
            <a:ext cx="199914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sz="3600" b="1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sz="3600" b="1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238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03CD851-3D6B-B306-FA3D-E5348B253EA0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F34F1F-7F1D-BF8D-3D66-D379ADCF4D5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C10F-7509-673A-37C2-9FDF3290E3F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사이트 맵</a:t>
            </a:r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442581" y="1981888"/>
            <a:ext cx="1971731" cy="770126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개인회원관리</a:t>
            </a:r>
          </a:p>
        </p:txBody>
      </p:sp>
      <p:sp>
        <p:nvSpPr>
          <p:cNvPr id="35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442581" y="2881623"/>
            <a:ext cx="191095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전체 회원</a:t>
            </a: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442581" y="3755962"/>
            <a:ext cx="191095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프리미엄회원</a:t>
            </a:r>
            <a:endParaRPr lang="ko-KR" altLang="en-US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8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9498159" y="1981962"/>
            <a:ext cx="1784050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3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9525655" y="2881623"/>
            <a:ext cx="1729059" cy="754679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작성</a:t>
            </a:r>
          </a:p>
        </p:txBody>
      </p:sp>
      <p:sp>
        <p:nvSpPr>
          <p:cNvPr id="40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9525655" y="3755962"/>
            <a:ext cx="1729059" cy="72443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</a:t>
            </a:r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답변</a:t>
            </a:r>
          </a:p>
        </p:txBody>
      </p:sp>
      <p:sp>
        <p:nvSpPr>
          <p:cNvPr id="56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442581" y="4630301"/>
            <a:ext cx="191095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일반회원</a:t>
            </a:r>
          </a:p>
        </p:txBody>
      </p:sp>
      <p:sp>
        <p:nvSpPr>
          <p:cNvPr id="57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442581" y="5504640"/>
            <a:ext cx="191095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재직회원</a:t>
            </a:r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승인</a:t>
            </a:r>
          </a:p>
        </p:txBody>
      </p:sp>
      <p:sp>
        <p:nvSpPr>
          <p:cNvPr id="58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2707514" y="1981888"/>
            <a:ext cx="2084445" cy="7701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기업회원관리</a:t>
            </a:r>
          </a:p>
        </p:txBody>
      </p:sp>
      <p:sp>
        <p:nvSpPr>
          <p:cNvPr id="5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2740081" y="2881623"/>
            <a:ext cx="202019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관리</a:t>
            </a:r>
          </a:p>
        </p:txBody>
      </p:sp>
      <p:sp>
        <p:nvSpPr>
          <p:cNvPr id="60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2740081" y="3755962"/>
            <a:ext cx="202019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현황</a:t>
            </a:r>
          </a:p>
        </p:txBody>
      </p:sp>
      <p:sp>
        <p:nvSpPr>
          <p:cNvPr id="61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2765077" y="4630301"/>
            <a:ext cx="2020195" cy="707725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사업자등록증</a:t>
            </a:r>
            <a:endParaRPr lang="en-US" altLang="ko-KR" sz="20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승인</a:t>
            </a:r>
          </a:p>
        </p:txBody>
      </p:sp>
      <p:sp>
        <p:nvSpPr>
          <p:cNvPr id="66" name="사각형: 둥근 모서리 8">
            <a:extLst>
              <a:ext uri="{FF2B5EF4-FFF2-40B4-BE49-F238E27FC236}">
                <a16:creationId xmlns:a16="http://schemas.microsoft.com/office/drawing/2014/main" id="{8E89E5BF-1AAF-1700-8F76-9CC5528C550F}"/>
              </a:ext>
            </a:extLst>
          </p:cNvPr>
          <p:cNvSpPr/>
          <p:nvPr/>
        </p:nvSpPr>
        <p:spPr>
          <a:xfrm>
            <a:off x="7415464" y="1981962"/>
            <a:ext cx="1784050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상품관리</a:t>
            </a:r>
          </a:p>
        </p:txBody>
      </p:sp>
      <p:sp>
        <p:nvSpPr>
          <p:cNvPr id="67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442960" y="2881623"/>
            <a:ext cx="1729059" cy="754679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추가</a:t>
            </a:r>
          </a:p>
        </p:txBody>
      </p:sp>
      <p:sp>
        <p:nvSpPr>
          <p:cNvPr id="68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442960" y="3755962"/>
            <a:ext cx="1729059" cy="72443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정산</a:t>
            </a:r>
          </a:p>
        </p:txBody>
      </p:sp>
      <p:sp>
        <p:nvSpPr>
          <p:cNvPr id="69" name="사각형: 둥근 모서리 13">
            <a:extLst>
              <a:ext uri="{FF2B5EF4-FFF2-40B4-BE49-F238E27FC236}">
                <a16:creationId xmlns:a16="http://schemas.microsoft.com/office/drawing/2014/main" id="{0A354D16-2B4B-E342-C3F8-0F496A0E33FF}"/>
              </a:ext>
            </a:extLst>
          </p:cNvPr>
          <p:cNvSpPr/>
          <p:nvPr/>
        </p:nvSpPr>
        <p:spPr>
          <a:xfrm>
            <a:off x="7442960" y="4600056"/>
            <a:ext cx="1729059" cy="72443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</a:p>
        </p:txBody>
      </p:sp>
      <p:sp>
        <p:nvSpPr>
          <p:cNvPr id="12" name="사각형: 둥근 모서리 13">
            <a:extLst>
              <a:ext uri="{FF2B5EF4-FFF2-40B4-BE49-F238E27FC236}">
                <a16:creationId xmlns:a16="http://schemas.microsoft.com/office/drawing/2014/main" id="{E8086770-A564-5016-A9C4-3B506C992465}"/>
              </a:ext>
            </a:extLst>
          </p:cNvPr>
          <p:cNvSpPr/>
          <p:nvPr/>
        </p:nvSpPr>
        <p:spPr>
          <a:xfrm>
            <a:off x="5245437" y="2881621"/>
            <a:ext cx="1712362" cy="754679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회원</a:t>
            </a:r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F6192749-5521-10F6-B488-981A9EF935D7}"/>
              </a:ext>
            </a:extLst>
          </p:cNvPr>
          <p:cNvSpPr/>
          <p:nvPr/>
        </p:nvSpPr>
        <p:spPr>
          <a:xfrm>
            <a:off x="5254139" y="3755962"/>
            <a:ext cx="1694958" cy="724434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회원</a:t>
            </a:r>
            <a:endParaRPr lang="en-US" altLang="ko-KR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4" name="사각형: 둥근 모서리 8">
            <a:extLst>
              <a:ext uri="{FF2B5EF4-FFF2-40B4-BE49-F238E27FC236}">
                <a16:creationId xmlns:a16="http://schemas.microsoft.com/office/drawing/2014/main" id="{F474BF1A-599F-AAA5-E3E7-74E8C3328AEF}"/>
              </a:ext>
            </a:extLst>
          </p:cNvPr>
          <p:cNvSpPr/>
          <p:nvPr/>
        </p:nvSpPr>
        <p:spPr>
          <a:xfrm>
            <a:off x="5187839" y="1981961"/>
            <a:ext cx="1827558" cy="7701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7540CB-2CE2-1000-E566-217D9ED4C36D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8D6A48-F01F-6E77-1ADE-9CC266E1169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477E9-7EE1-BEF6-1A09-87D4FF5BFA2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10B1D9-3355-5086-85AF-54394EC0FD52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EE0797-CF8C-4C1C-2E05-977740AF91E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BA07D-AB4E-34FA-9A39-8E4090C53CEF}"/>
              </a:ext>
            </a:extLst>
          </p:cNvPr>
          <p:cNvSpPr txBox="1"/>
          <p:nvPr/>
        </p:nvSpPr>
        <p:spPr>
          <a:xfrm>
            <a:off x="5096429" y="1056882"/>
            <a:ext cx="199914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sz="3600" b="1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568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F64CE-0BA0-5835-2571-8CB5FEE40AE7}"/>
              </a:ext>
            </a:extLst>
          </p:cNvPr>
          <p:cNvSpPr txBox="1"/>
          <p:nvPr/>
        </p:nvSpPr>
        <p:spPr>
          <a:xfrm>
            <a:off x="4532679" y="2972883"/>
            <a:ext cx="3833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역할분담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9FB56F-2F63-CFF8-D126-3253BB921E61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03B1ED-DAA3-D1B8-649C-04CF52B4D002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3BEE3A-6FDC-1621-F5FA-ED3F53E7A7B4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3A89E0-9074-484D-45D2-A87804BDDBF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4DB64E8-2D86-83F5-7D4F-50E91F4DD083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BC4AA-7DA7-2F80-8ADB-AF54E7193BBE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9AA1FA-4353-75D4-1703-8176201ADA0E}"/>
              </a:ext>
            </a:extLst>
          </p:cNvPr>
          <p:cNvSpPr/>
          <p:nvPr/>
        </p:nvSpPr>
        <p:spPr>
          <a:xfrm>
            <a:off x="3627768" y="3139544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733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E7E9246-5935-7A0A-3D45-F039AEF149A1}"/>
              </a:ext>
            </a:extLst>
          </p:cNvPr>
          <p:cNvSpPr/>
          <p:nvPr/>
        </p:nvSpPr>
        <p:spPr>
          <a:xfrm>
            <a:off x="123390" y="1455439"/>
            <a:ext cx="3869935" cy="2101206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ko-KR" sz="15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4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게시판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캘린더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</a:t>
            </a: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기업리뷰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r>
              <a:rPr lang="en-US" altLang="ko-KR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관리</a:t>
            </a:r>
            <a:endParaRPr lang="en-US" altLang="ko-KR" sz="14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 수정 삭제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캘린더 수정 삭제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기업회원관리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가입요청 승인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리뷰관리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9F1187-696A-305F-C58A-274478FEB238}"/>
              </a:ext>
            </a:extLst>
          </p:cNvPr>
          <p:cNvSpPr/>
          <p:nvPr/>
        </p:nvSpPr>
        <p:spPr>
          <a:xfrm>
            <a:off x="8077442" y="1443546"/>
            <a:ext cx="4059684" cy="210120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  <a:p>
            <a:pPr marL="285750" indent="-285750" algn="r">
              <a:buFontTx/>
              <a:buChar char="-"/>
            </a:pP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r>
              <a:rPr lang="en-US" altLang="ko-KR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</a:t>
            </a: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관리</a:t>
            </a: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관리</a:t>
            </a: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기업서비스</a:t>
            </a:r>
            <a:endParaRPr lang="en-US" altLang="ko-KR" sz="12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기업페이지</a:t>
            </a: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  <a:p>
            <a:pPr marL="285750" indent="-285750" algn="r">
              <a:buFontTx/>
              <a:buChar char="-"/>
            </a:pP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관리</a:t>
            </a: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</a:t>
            </a:r>
            <a:r>
              <a:rPr lang="ko-KR" altLang="en-US" sz="11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재직인증 승인</a:t>
            </a:r>
            <a:endParaRPr lang="en-US" altLang="ko-KR" sz="11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265614-8BE7-E510-02B2-93F3C4F7D02E}"/>
              </a:ext>
            </a:extLst>
          </p:cNvPr>
          <p:cNvSpPr/>
          <p:nvPr/>
        </p:nvSpPr>
        <p:spPr>
          <a:xfrm>
            <a:off x="6287192" y="3773218"/>
            <a:ext cx="3869935" cy="2147188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600" b="1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기업서비스</a:t>
            </a:r>
            <a:endParaRPr lang="en-US" altLang="ko-KR" sz="16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 등록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 관리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endParaRPr lang="en-US" altLang="ko-KR" sz="14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, </a:t>
            </a:r>
            <a:r>
              <a:rPr lang="ko-KR" altLang="en-US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(Q&amp;A, </a:t>
            </a:r>
            <a:r>
              <a:rPr lang="ko-KR" altLang="en-US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  <a:p>
            <a:pPr algn="r"/>
            <a:r>
              <a:rPr lang="en-US" altLang="ko-KR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 </a:t>
            </a:r>
            <a:r>
              <a:rPr lang="ko-KR" altLang="en-US" sz="15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등록 및 관리</a:t>
            </a:r>
            <a:endParaRPr lang="en-US" altLang="ko-KR" sz="15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사각형: 둥근 모서리 32">
            <a:extLst>
              <a:ext uri="{FF2B5EF4-FFF2-40B4-BE49-F238E27FC236}">
                <a16:creationId xmlns:a16="http://schemas.microsoft.com/office/drawing/2014/main" id="{9E7E9246-5935-7A0A-3D45-F039AEF149A1}"/>
              </a:ext>
            </a:extLst>
          </p:cNvPr>
          <p:cNvSpPr/>
          <p:nvPr/>
        </p:nvSpPr>
        <p:spPr>
          <a:xfrm>
            <a:off x="4100814" y="1455439"/>
            <a:ext cx="3869935" cy="2101206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상품안내</a:t>
            </a:r>
            <a:endParaRPr lang="en-US" altLang="ko-KR" sz="12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채용공고 상품 신청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열람 상품 신청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결제 내역 관리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 결제 내역 관리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r>
              <a:rPr lang="en-US" altLang="ko-KR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2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관리</a:t>
            </a:r>
            <a:endParaRPr lang="en-US" altLang="ko-KR" sz="12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 추가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결제정산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매출내역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사각형: 둥근 모서리 33">
            <a:extLst>
              <a:ext uri="{FF2B5EF4-FFF2-40B4-BE49-F238E27FC236}">
                <a16:creationId xmlns:a16="http://schemas.microsoft.com/office/drawing/2014/main" id="{109F1187-696A-305F-C58A-274478FEB238}"/>
              </a:ext>
            </a:extLst>
          </p:cNvPr>
          <p:cNvSpPr/>
          <p:nvPr/>
        </p:nvSpPr>
        <p:spPr>
          <a:xfrm>
            <a:off x="2165846" y="3819201"/>
            <a:ext cx="3869935" cy="210120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6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개인서비스</a:t>
            </a:r>
            <a:endParaRPr lang="en-US" altLang="ko-KR" sz="16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 관리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관리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스크랩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사용자</a:t>
            </a:r>
            <a:r>
              <a:rPr lang="en-US" altLang="ko-KR" sz="1400" b="1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 </a:t>
            </a:r>
            <a:r>
              <a:rPr lang="ko-KR" altLang="en-US" sz="1400" b="1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기업서비스</a:t>
            </a:r>
            <a:endParaRPr lang="en-US" altLang="ko-KR" sz="1400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r"/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- </a:t>
            </a: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 관리</a:t>
            </a:r>
            <a:endParaRPr lang="en-US" altLang="ko-KR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156C0BF7-DB3A-D94E-8B44-BE5FF549A8DE}"/>
              </a:ext>
            </a:extLst>
          </p:cNvPr>
          <p:cNvSpPr/>
          <p:nvPr/>
        </p:nvSpPr>
        <p:spPr>
          <a:xfrm>
            <a:off x="72726" y="170044"/>
            <a:ext cx="1878905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D3975-3D9D-C980-DD6D-06AC4B5CE65C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5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BD9AF-D153-76C9-6237-2BA510CF8A6A}"/>
              </a:ext>
            </a:extLst>
          </p:cNvPr>
          <p:cNvSpPr txBox="1"/>
          <p:nvPr/>
        </p:nvSpPr>
        <p:spPr>
          <a:xfrm>
            <a:off x="670421" y="182259"/>
            <a:ext cx="128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역할분담</a:t>
            </a:r>
          </a:p>
        </p:txBody>
      </p:sp>
      <p:sp>
        <p:nvSpPr>
          <p:cNvPr id="9" name="사각형: 둥근 모서리 1">
            <a:extLst>
              <a:ext uri="{FF2B5EF4-FFF2-40B4-BE49-F238E27FC236}">
                <a16:creationId xmlns:a16="http://schemas.microsoft.com/office/drawing/2014/main" id="{C4D57E64-362D-AB74-1616-53372F2ACD32}"/>
              </a:ext>
            </a:extLst>
          </p:cNvPr>
          <p:cNvSpPr/>
          <p:nvPr/>
        </p:nvSpPr>
        <p:spPr>
          <a:xfrm>
            <a:off x="4203735" y="1587349"/>
            <a:ext cx="1215807" cy="8188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권지혜</a:t>
            </a: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9FD20E31-E206-C30F-109A-FCFD80C23E59}"/>
              </a:ext>
            </a:extLst>
          </p:cNvPr>
          <p:cNvSpPr/>
          <p:nvPr/>
        </p:nvSpPr>
        <p:spPr>
          <a:xfrm>
            <a:off x="2288953" y="3976997"/>
            <a:ext cx="1215807" cy="818888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ko-KR" altLang="en-US" sz="24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안재훈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4D57E64-362D-AB74-1616-53372F2ACD32}"/>
              </a:ext>
            </a:extLst>
          </p:cNvPr>
          <p:cNvSpPr/>
          <p:nvPr/>
        </p:nvSpPr>
        <p:spPr>
          <a:xfrm>
            <a:off x="210606" y="1570908"/>
            <a:ext cx="1281650" cy="835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노승우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FD20E31-E206-C30F-109A-FCFD80C23E59}"/>
              </a:ext>
            </a:extLst>
          </p:cNvPr>
          <p:cNvSpPr/>
          <p:nvPr/>
        </p:nvSpPr>
        <p:spPr>
          <a:xfrm>
            <a:off x="8156272" y="1569677"/>
            <a:ext cx="1281650" cy="835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ko-KR" altLang="en-US" sz="2400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유성길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4DEA1E-062B-873B-1DA0-FA7376B2B509}"/>
              </a:ext>
            </a:extLst>
          </p:cNvPr>
          <p:cNvSpPr/>
          <p:nvPr/>
        </p:nvSpPr>
        <p:spPr>
          <a:xfrm>
            <a:off x="6399324" y="3887471"/>
            <a:ext cx="1281650" cy="8536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ko-KR" altLang="en-US" sz="2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조은별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F0EC92-3DB5-ADB8-F53C-FFD5B8E0771D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9D70E7-82B5-538F-B634-70EC6A23A59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DD3081-B0B7-4239-E338-A97B8ACAC816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387C25-7364-7529-ACD5-7B0ECCEAC0A3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8F69EE-F3EA-EFF7-C671-8AB9D7FB492F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16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F64CE-0BA0-5835-2571-8CB5FEE40AE7}"/>
              </a:ext>
            </a:extLst>
          </p:cNvPr>
          <p:cNvSpPr txBox="1"/>
          <p:nvPr/>
        </p:nvSpPr>
        <p:spPr>
          <a:xfrm>
            <a:off x="3980140" y="2972883"/>
            <a:ext cx="5102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타임테이블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9FB56F-2F63-CFF8-D126-3253BB921E61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03B1ED-DAA3-D1B8-649C-04CF52B4D002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3BEE3A-6FDC-1621-F5FA-ED3F53E7A7B4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3A89E0-9074-484D-45D2-A87804BDDBF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4DB64E8-2D86-83F5-7D4F-50E91F4DD083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BC4AA-7DA7-2F80-8ADB-AF54E7193BBE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9AA1FA-4353-75D4-1703-8176201ADA0E}"/>
              </a:ext>
            </a:extLst>
          </p:cNvPr>
          <p:cNvSpPr/>
          <p:nvPr/>
        </p:nvSpPr>
        <p:spPr>
          <a:xfrm>
            <a:off x="3081856" y="3139544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6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40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03CD851-3D6B-B306-FA3D-E5348B253EA0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F34F1F-7F1D-BF8D-3D66-D379ADCF4D5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6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C10F-7509-673A-37C2-9FDF3290E3F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타임테이블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D4387-AD43-C525-92FA-46DFE8BC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72" y="1493084"/>
            <a:ext cx="11091848" cy="47301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A6998E-1C64-6739-C3F2-37A29F4E388C}"/>
              </a:ext>
            </a:extLst>
          </p:cNvPr>
          <p:cNvSpPr txBox="1"/>
          <p:nvPr/>
        </p:nvSpPr>
        <p:spPr>
          <a:xfrm>
            <a:off x="594317" y="48888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</a:t>
            </a:r>
            <a:endParaRPr lang="en-US" altLang="ko-KR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39983B-18AD-D18B-4977-DBDF96626F8D}"/>
              </a:ext>
            </a:extLst>
          </p:cNvPr>
          <p:cNvCxnSpPr/>
          <p:nvPr/>
        </p:nvCxnSpPr>
        <p:spPr>
          <a:xfrm>
            <a:off x="510872" y="6201621"/>
            <a:ext cx="744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6A16D-F8DF-6EB6-E4ED-820C7E4EEBF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C9F223-C6ED-3B0E-D9C7-6205860D8DB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FA19F-E047-FC82-9EBC-862BE3885FBD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5FB80-105A-B5C9-7FFB-54A9366CFEE8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422454-8EB9-ACF4-01B5-06486668E3C7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151CA3-DCD5-1A36-3651-2DD99ACE5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6" b="29885"/>
          <a:stretch/>
        </p:blipFill>
        <p:spPr>
          <a:xfrm>
            <a:off x="2412661" y="442285"/>
            <a:ext cx="2971056" cy="9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8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03CD851-3D6B-B306-FA3D-E5348B253EA0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4F34F1F-7F1D-BF8D-3D66-D379ADCF4D5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6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C10F-7509-673A-37C2-9FDF3290E3F0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타임테이블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6998E-1C64-6739-C3F2-37A29F4E388C}"/>
              </a:ext>
            </a:extLst>
          </p:cNvPr>
          <p:cNvSpPr txBox="1"/>
          <p:nvPr/>
        </p:nvSpPr>
        <p:spPr>
          <a:xfrm>
            <a:off x="813219" y="50345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D817FE-45FD-056A-3BC4-BC58354FE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0" y="2279366"/>
            <a:ext cx="11156785" cy="4327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1585B9-D8AC-879B-E934-1BFC240A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3" y="1506685"/>
            <a:ext cx="11156785" cy="7733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9311AA-CD3A-750A-4067-A0775C413244}"/>
              </a:ext>
            </a:extLst>
          </p:cNvPr>
          <p:cNvSpPr txBox="1"/>
          <p:nvPr/>
        </p:nvSpPr>
        <p:spPr>
          <a:xfrm>
            <a:off x="639941" y="26436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B43F5-D0C6-4282-82E5-9D3D729B4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6" b="29885"/>
          <a:stretch/>
        </p:blipFill>
        <p:spPr>
          <a:xfrm>
            <a:off x="2412661" y="442285"/>
            <a:ext cx="2971056" cy="9705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B8858B-E89D-CBF4-CD26-1BBA897D079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86F3F7-BEC7-A109-874F-D6925A3C2A7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7E6F46-8EE1-63C6-5E53-ABB4AAA694C1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C2F1E2-9178-3456-EC30-FEC0D54C6BF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F63D56-87FE-52D7-6C9E-D2379F05CAD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93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F64CE-0BA0-5835-2571-8CB5FEE40AE7}"/>
              </a:ext>
            </a:extLst>
          </p:cNvPr>
          <p:cNvSpPr txBox="1"/>
          <p:nvPr/>
        </p:nvSpPr>
        <p:spPr>
          <a:xfrm>
            <a:off x="4532679" y="2972883"/>
            <a:ext cx="3833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개발정보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7780C6-1995-760D-592F-0DC4EEE49F25}"/>
              </a:ext>
            </a:extLst>
          </p:cNvPr>
          <p:cNvSpPr/>
          <p:nvPr/>
        </p:nvSpPr>
        <p:spPr>
          <a:xfrm>
            <a:off x="3627768" y="3139544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7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9FB56F-2F63-CFF8-D126-3253BB921E61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03B1ED-DAA3-D1B8-649C-04CF52B4D002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3BEE3A-6FDC-1621-F5FA-ED3F53E7A7B4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3A89E0-9074-484D-45D2-A87804BDDBF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4DB64E8-2D86-83F5-7D4F-50E91F4DD083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BC4AA-7DA7-2F80-8ADB-AF54E7193BBE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01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074369" y="2877779"/>
            <a:ext cx="4721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83" name="타원 82"/>
          <p:cNvSpPr/>
          <p:nvPr/>
        </p:nvSpPr>
        <p:spPr>
          <a:xfrm>
            <a:off x="3152916" y="3026978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AD0789-095F-56E7-361A-1302BE223AC1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8A84D6-95B7-E713-75A3-600D50B9B199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E98C4C-2919-DBDB-7088-CFEC56DB3A13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EF62D-6E5B-AF7E-4CAB-3163A0C150F9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8A63292-CAE9-A16D-3A97-DC262B3F5791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C2EAB1-DCE4-7E0D-E0E4-6489C9AF2BE6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535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84" y="6441110"/>
            <a:ext cx="632034" cy="380292"/>
          </a:xfrm>
          <a:prstGeom prst="rect">
            <a:avLst/>
          </a:prstGeom>
          <a:ln>
            <a:noFill/>
          </a:ln>
        </p:spPr>
      </p:pic>
      <p:sp>
        <p:nvSpPr>
          <p:cNvPr id="29" name="모서리가 둥근 직사각형 36">
            <a:extLst>
              <a:ext uri="{FF2B5EF4-FFF2-40B4-BE49-F238E27FC236}">
                <a16:creationId xmlns:a16="http://schemas.microsoft.com/office/drawing/2014/main" id="{42F396DF-9B30-522E-7295-D6AED37AEB42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36F28-1D4F-5D21-797B-AA0EF905F626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개발정보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06DF8C-B22E-4F8B-3B17-60474F28E8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7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A07C7B-4839-BDD0-D133-1CA2B4679C1B}"/>
              </a:ext>
            </a:extLst>
          </p:cNvPr>
          <p:cNvSpPr txBox="1"/>
          <p:nvPr/>
        </p:nvSpPr>
        <p:spPr>
          <a:xfrm>
            <a:off x="1943100" y="199820"/>
            <a:ext cx="20734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개발언어 및 개발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TOOL</a:t>
            </a:r>
          </a:p>
        </p:txBody>
      </p:sp>
      <p:pic>
        <p:nvPicPr>
          <p:cNvPr id="1026" name="Picture 2" descr="blog.kakaocdn.net/dn/bKMjqm/btqHZjLcEwA/kVTO92s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4" y="4213454"/>
            <a:ext cx="2242921" cy="11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26" y="901564"/>
            <a:ext cx="1146481" cy="11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Boot] 스프링과 스프링 부트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0" t="15226" r="26224" b="25234"/>
          <a:stretch/>
        </p:blipFill>
        <p:spPr bwMode="auto">
          <a:xfrm>
            <a:off x="6661462" y="1144364"/>
            <a:ext cx="2629348" cy="106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ava17을 왜 고려해야 할까? (Java version(8~17) 별 특징 정리)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3" t="7346" r="32573" b="11577"/>
          <a:stretch/>
        </p:blipFill>
        <p:spPr bwMode="auto">
          <a:xfrm>
            <a:off x="933916" y="995456"/>
            <a:ext cx="1222048" cy="141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ML/CSS] 활용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23164" r="4112" b="20077"/>
          <a:stretch/>
        </p:blipFill>
        <p:spPr bwMode="auto">
          <a:xfrm>
            <a:off x="2501211" y="1261407"/>
            <a:ext cx="3290357" cy="13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402" y="4803534"/>
            <a:ext cx="3329270" cy="5235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20090" y="2974731"/>
            <a:ext cx="188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개발언어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0877" y="2971567"/>
            <a:ext cx="18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프레임워크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20090" y="3513138"/>
            <a:ext cx="192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데이터 베이스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90878" y="3510456"/>
            <a:ext cx="188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개발 </a:t>
            </a:r>
            <a:r>
              <a:rPr lang="en-US" altLang="ko-KR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</a:t>
            </a:r>
            <a:endParaRPr lang="ko-KR" altLang="en-US" b="1" spc="3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9878" y="2384447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7.0.6 버전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751539" y="5491918"/>
            <a:ext cx="3088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하남다움체 본문" panose="00000503000000020004" charset="-127"/>
                <a:ea typeface="하남다움체 본문" panose="00000503000000020004" charset="-127"/>
              </a:rPr>
              <a:t>MySQL Workbench 8.0 CE</a:t>
            </a:r>
            <a:endParaRPr lang="ko-KR" altLang="en-US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49307" y="5496784"/>
          <a:ext cx="1589049" cy="365760"/>
        </p:xfrm>
        <a:graphic>
          <a:graphicData uri="http://schemas.openxmlformats.org/drawingml/2006/table">
            <a:tbl>
              <a:tblPr/>
              <a:tblGrid>
                <a:gridCol w="1589049">
                  <a:extLst>
                    <a:ext uri="{9D8B030D-6E8A-4147-A177-3AD203B41FA5}">
                      <a16:colId xmlns:a16="http://schemas.microsoft.com/office/drawing/2014/main" val="645948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하남다움체 본문" panose="00000503000000020004" charset="-127"/>
                          <a:ea typeface="하남다움체 본문" panose="00000503000000020004" charset="-127"/>
                        </a:rPr>
                        <a:t>8.1.0 </a:t>
                      </a:r>
                      <a:r>
                        <a:rPr lang="ko-KR" altLang="en-US" dirty="0">
                          <a:latin typeface="하남다움체 본문" panose="00000503000000020004" charset="-127"/>
                          <a:ea typeface="하남다움체 본문" panose="00000503000000020004" charset="-127"/>
                        </a:rPr>
                        <a:t>버전</a:t>
                      </a:r>
                      <a:endParaRPr lang="en-US" altLang="ko-KR" dirty="0">
                        <a:latin typeface="하남다움체 본문" panose="00000503000000020004" charset="-127"/>
                        <a:ea typeface="하남다움체 본문" panose="0000050300000002000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265930"/>
                  </a:ext>
                </a:extLst>
              </a:tr>
            </a:tbl>
          </a:graphicData>
        </a:graphic>
      </p:graphicFrame>
      <p:pic>
        <p:nvPicPr>
          <p:cNvPr id="9" name="Picture 2" descr="MySQL Workbench Database Administration | Database Consulting | Quinte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 t="13523" r="10003" b="11032"/>
          <a:stretch/>
        </p:blipFill>
        <p:spPr bwMode="auto">
          <a:xfrm>
            <a:off x="3162448" y="4172872"/>
            <a:ext cx="2458127" cy="13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9781639" y="2299301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3.0.2 </a:t>
            </a:r>
            <a:r>
              <a:rPr lang="ko-KR" altLang="en-US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버전</a:t>
            </a:r>
            <a:endParaRPr lang="en-US" altLang="ko-KR" dirty="0">
              <a:solidFill>
                <a:srgbClr val="0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66932" y="2304737"/>
            <a:ext cx="1245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3.1.3 </a:t>
            </a:r>
            <a:r>
              <a:rPr lang="ko-KR" altLang="en-US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버전</a:t>
            </a:r>
            <a:endParaRPr lang="en-US" altLang="ko-KR" dirty="0">
              <a:solidFill>
                <a:srgbClr val="00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18810A-4515-65CF-BC71-8A7A5D749493}"/>
              </a:ext>
            </a:extLst>
          </p:cNvPr>
          <p:cNvSpPr/>
          <p:nvPr/>
        </p:nvSpPr>
        <p:spPr>
          <a:xfrm>
            <a:off x="9751759" y="1919905"/>
            <a:ext cx="1305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solidFill>
                  <a:srgbClr val="000000"/>
                </a:solidFill>
                <a:latin typeface="Arial Black" panose="020B0A04020102020204" pitchFamily="34" charset="0"/>
                <a:ea typeface="하남다움체 본문" panose="00000503000000020004" pitchFamily="2" charset="-127"/>
              </a:rPr>
              <a:t>MyBatis</a:t>
            </a:r>
            <a:endParaRPr lang="en-US" altLang="ko-KR" sz="2000" dirty="0">
              <a:solidFill>
                <a:srgbClr val="000000"/>
              </a:solidFill>
              <a:latin typeface="Arial Black" panose="020B0A04020102020204" pitchFamily="34" charset="0"/>
              <a:ea typeface="하남다움체 본문" panose="00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D2AF06-EA34-2670-8C51-9961DFCF7E06}"/>
              </a:ext>
            </a:extLst>
          </p:cNvPr>
          <p:cNvCxnSpPr>
            <a:cxnSpLocks/>
          </p:cNvCxnSpPr>
          <p:nvPr/>
        </p:nvCxnSpPr>
        <p:spPr>
          <a:xfrm>
            <a:off x="471548" y="3429000"/>
            <a:ext cx="1124890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25304D-A5C2-E04D-57FA-F0EB76FCF864}"/>
              </a:ext>
            </a:extLst>
          </p:cNvPr>
          <p:cNvCxnSpPr>
            <a:cxnSpLocks/>
          </p:cNvCxnSpPr>
          <p:nvPr/>
        </p:nvCxnSpPr>
        <p:spPr>
          <a:xfrm>
            <a:off x="6096000" y="362064"/>
            <a:ext cx="0" cy="613387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6441F5-1FFF-BD9C-8E91-64D74F680496}"/>
              </a:ext>
            </a:extLst>
          </p:cNvPr>
          <p:cNvSpPr/>
          <p:nvPr/>
        </p:nvSpPr>
        <p:spPr>
          <a:xfrm>
            <a:off x="6481693" y="535703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i="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Visual Studio</a:t>
            </a:r>
          </a:p>
          <a:p>
            <a:pPr algn="ctr"/>
            <a:r>
              <a:rPr lang="en-US" altLang="ko-KR" i="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Code 5.0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9910460-9C18-1463-BA8E-2CC7CC63B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7530" y="4428802"/>
            <a:ext cx="797371" cy="89391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8DF894-9329-E17F-69C9-BF0A9022491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634779-AA2C-E422-E342-5E9FE82E0269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CD30FA-B5C8-8FAC-D9F5-7295E8DB0B3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193AC2-BBFA-C024-B3E1-EF6EF69861B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A41E3D-DE50-CA29-C61F-362C31B4F76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4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84" y="6441110"/>
            <a:ext cx="632034" cy="380292"/>
          </a:xfrm>
          <a:prstGeom prst="rect">
            <a:avLst/>
          </a:prstGeom>
          <a:ln>
            <a:noFill/>
          </a:ln>
        </p:spPr>
      </p:pic>
      <p:sp>
        <p:nvSpPr>
          <p:cNvPr id="29" name="모서리가 둥근 직사각형 36">
            <a:extLst>
              <a:ext uri="{FF2B5EF4-FFF2-40B4-BE49-F238E27FC236}">
                <a16:creationId xmlns:a16="http://schemas.microsoft.com/office/drawing/2014/main" id="{42F396DF-9B30-522E-7295-D6AED37AEB42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36F28-1D4F-5D21-797B-AA0EF905F626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개발정보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06DF8C-B22E-4F8B-3B17-60474F28E8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7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A07C7B-4839-BDD0-D133-1CA2B4679C1B}"/>
              </a:ext>
            </a:extLst>
          </p:cNvPr>
          <p:cNvSpPr txBox="1"/>
          <p:nvPr/>
        </p:nvSpPr>
        <p:spPr>
          <a:xfrm>
            <a:off x="1943100" y="199820"/>
            <a:ext cx="20734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개발언어 및 개발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TOOL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0090" y="2974731"/>
            <a:ext cx="188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템플릿엔진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90877" y="2971567"/>
            <a:ext cx="18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디자인 </a:t>
            </a:r>
            <a:r>
              <a:rPr lang="en-US" altLang="ko-KR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</a:t>
            </a:r>
            <a:endParaRPr lang="ko-KR" altLang="en-US" b="1" spc="3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20090" y="3513138"/>
            <a:ext cx="188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라이브러리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90878" y="3510456"/>
            <a:ext cx="188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D2AF06-EA34-2670-8C51-9961DFCF7E06}"/>
              </a:ext>
            </a:extLst>
          </p:cNvPr>
          <p:cNvCxnSpPr>
            <a:cxnSpLocks/>
          </p:cNvCxnSpPr>
          <p:nvPr/>
        </p:nvCxnSpPr>
        <p:spPr>
          <a:xfrm>
            <a:off x="471548" y="3429000"/>
            <a:ext cx="1124890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25304D-A5C2-E04D-57FA-F0EB76FCF864}"/>
              </a:ext>
            </a:extLst>
          </p:cNvPr>
          <p:cNvCxnSpPr>
            <a:cxnSpLocks/>
          </p:cNvCxnSpPr>
          <p:nvPr/>
        </p:nvCxnSpPr>
        <p:spPr>
          <a:xfrm>
            <a:off x="6096000" y="362064"/>
            <a:ext cx="0" cy="613387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8DF894-9329-E17F-69C9-BF0A9022491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634779-AA2C-E422-E342-5E9FE82E0269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CD30FA-B5C8-8FAC-D9F5-7295E8DB0B3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193AC2-BBFA-C024-B3E1-EF6EF69861B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A41E3D-DE50-CA29-C61F-362C31B4F76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314C43-F775-BD42-D21F-A60262253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11" y="997544"/>
            <a:ext cx="1523832" cy="142814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7C0D83-BE11-7AB8-3BC0-68EC926B2F01}"/>
              </a:ext>
            </a:extLst>
          </p:cNvPr>
          <p:cNvGraphicFramePr>
            <a:graphicFrameLocks noGrp="1"/>
          </p:cNvGraphicFramePr>
          <p:nvPr/>
        </p:nvGraphicFramePr>
        <p:xfrm>
          <a:off x="2432818" y="2513962"/>
          <a:ext cx="1517417" cy="396240"/>
        </p:xfrm>
        <a:graphic>
          <a:graphicData uri="http://schemas.openxmlformats.org/drawingml/2006/table">
            <a:tbl>
              <a:tblPr/>
              <a:tblGrid>
                <a:gridCol w="1517417">
                  <a:extLst>
                    <a:ext uri="{9D8B030D-6E8A-4147-A177-3AD203B41FA5}">
                      <a16:colId xmlns:a16="http://schemas.microsoft.com/office/drawing/2014/main" val="645948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dirty="0" err="1">
                          <a:latin typeface="하남다움체 본문" panose="00000503000000020004" charset="-127"/>
                          <a:ea typeface="하남다움체 본문" panose="00000503000000020004" charset="-127"/>
                        </a:rPr>
                        <a:t>Thymeleaf</a:t>
                      </a:r>
                      <a:endParaRPr lang="en-US" altLang="ko-KR" sz="2000" b="0" dirty="0">
                        <a:latin typeface="하남다움체 본문" panose="00000503000000020004" charset="-127"/>
                        <a:ea typeface="하남다움체 본문" panose="0000050300000002000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26593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880D96-3969-8B22-1CD1-D7B53841B2B9}"/>
              </a:ext>
            </a:extLst>
          </p:cNvPr>
          <p:cNvGraphicFramePr>
            <a:graphicFrameLocks noGrp="1"/>
          </p:cNvGraphicFramePr>
          <p:nvPr/>
        </p:nvGraphicFramePr>
        <p:xfrm>
          <a:off x="2520638" y="5672032"/>
          <a:ext cx="1337796" cy="396240"/>
        </p:xfrm>
        <a:graphic>
          <a:graphicData uri="http://schemas.openxmlformats.org/drawingml/2006/table">
            <a:tbl>
              <a:tblPr/>
              <a:tblGrid>
                <a:gridCol w="1337796">
                  <a:extLst>
                    <a:ext uri="{9D8B030D-6E8A-4147-A177-3AD203B41FA5}">
                      <a16:colId xmlns:a16="http://schemas.microsoft.com/office/drawing/2014/main" val="645948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dirty="0">
                          <a:latin typeface="하남다움체 본문" panose="00000503000000020004" charset="-127"/>
                          <a:ea typeface="하남다움체 본문" panose="00000503000000020004" charset="-127"/>
                        </a:rPr>
                        <a:t>Lombok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26593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E5432ED-B98B-CA63-9195-87AE351006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7669" r="5709" b="8561"/>
          <a:stretch/>
        </p:blipFill>
        <p:spPr>
          <a:xfrm>
            <a:off x="1891881" y="4210673"/>
            <a:ext cx="2376942" cy="138650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11EE52-581A-CEB3-B536-750D8C01055A}"/>
              </a:ext>
            </a:extLst>
          </p:cNvPr>
          <p:cNvSpPr/>
          <p:nvPr/>
        </p:nvSpPr>
        <p:spPr>
          <a:xfrm>
            <a:off x="7405636" y="2302992"/>
            <a:ext cx="1353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하남다움체 본문" panose="00000503000000020004" charset="-127"/>
                <a:ea typeface="하남다움체 본문" panose="00000503000000020004" charset="-127"/>
              </a:rPr>
              <a:t>miri</a:t>
            </a:r>
            <a:r>
              <a:rPr lang="ko-KR" altLang="en-US" dirty="0">
                <a:latin typeface="하남다움체 본문" panose="00000503000000020004" charset="-127"/>
                <a:ea typeface="하남다움체 본문" panose="00000503000000020004" charset="-127"/>
              </a:rPr>
              <a:t> </a:t>
            </a:r>
            <a:r>
              <a:rPr lang="en-US" altLang="ko-KR" dirty="0">
                <a:latin typeface="하남다움체 본문" panose="00000503000000020004" charset="-127"/>
                <a:ea typeface="하남다움체 본문" panose="00000503000000020004" charset="-127"/>
              </a:rPr>
              <a:t>canvas</a:t>
            </a:r>
            <a:endParaRPr lang="ko-KR" altLang="en-US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7CE5CA-C5FB-2E01-4207-C3CA3D9C8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25" y="809565"/>
            <a:ext cx="2332998" cy="1567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826D19-0663-B7EE-3171-2E7B48B25A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663" y="982181"/>
            <a:ext cx="906151" cy="11486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922C8-22A0-0EBC-E5C8-DD7D6220EBCE}"/>
              </a:ext>
            </a:extLst>
          </p:cNvPr>
          <p:cNvSpPr/>
          <p:nvPr/>
        </p:nvSpPr>
        <p:spPr>
          <a:xfrm>
            <a:off x="10037362" y="2302992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하남다움체 본문" panose="00000503000000020004" charset="-127"/>
                <a:ea typeface="하남다움체 본문" panose="00000503000000020004" charset="-127"/>
              </a:rPr>
              <a:t>Figma</a:t>
            </a:r>
            <a:endParaRPr lang="ko-KR" altLang="en-US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B26CEF-E4B8-DBE3-64AE-A223E8FB7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6" r="26609" b="39151"/>
          <a:stretch/>
        </p:blipFill>
        <p:spPr>
          <a:xfrm>
            <a:off x="8175478" y="4103488"/>
            <a:ext cx="2040835" cy="14837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C73307-A289-5C3B-7937-555D002B9202}"/>
              </a:ext>
            </a:extLst>
          </p:cNvPr>
          <p:cNvSpPr/>
          <p:nvPr/>
        </p:nvSpPr>
        <p:spPr>
          <a:xfrm>
            <a:off x="7752159" y="5673420"/>
            <a:ext cx="2843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Apache Tomcat </a:t>
            </a:r>
            <a:r>
              <a:rPr lang="en-US" altLang="ko-KR" sz="180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10.1.12</a:t>
            </a:r>
            <a:endParaRPr lang="ko-KR" altLang="en-US" sz="1800" dirty="0">
              <a:effectLst/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534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84" y="6441110"/>
            <a:ext cx="632034" cy="380292"/>
          </a:xfrm>
          <a:prstGeom prst="rect">
            <a:avLst/>
          </a:prstGeom>
          <a:ln>
            <a:noFill/>
          </a:ln>
        </p:spPr>
      </p:pic>
      <p:sp>
        <p:nvSpPr>
          <p:cNvPr id="29" name="모서리가 둥근 직사각형 36">
            <a:extLst>
              <a:ext uri="{FF2B5EF4-FFF2-40B4-BE49-F238E27FC236}">
                <a16:creationId xmlns:a16="http://schemas.microsoft.com/office/drawing/2014/main" id="{42F396DF-9B30-522E-7295-D6AED37AEB42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36F28-1D4F-5D21-797B-AA0EF905F626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개발정보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06DF8C-B22E-4F8B-3B17-60474F28E8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7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A07C7B-4839-BDD0-D133-1CA2B4679C1B}"/>
              </a:ext>
            </a:extLst>
          </p:cNvPr>
          <p:cNvSpPr txBox="1"/>
          <p:nvPr/>
        </p:nvSpPr>
        <p:spPr>
          <a:xfrm>
            <a:off x="1943100" y="199820"/>
            <a:ext cx="20734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개발언어 및 개발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TOOL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9004" y="1045125"/>
            <a:ext cx="155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API</a:t>
            </a:r>
            <a:endParaRPr lang="ko-KR" altLang="en-US" sz="2400" b="1" spc="3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80992" y="1045125"/>
            <a:ext cx="207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협업 </a:t>
            </a:r>
            <a:r>
              <a:rPr lang="en-US" altLang="ko-KR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</a:t>
            </a:r>
            <a:endParaRPr lang="ko-KR" altLang="en-US" sz="2400" b="1" spc="3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25304D-A5C2-E04D-57FA-F0EB76FCF864}"/>
              </a:ext>
            </a:extLst>
          </p:cNvPr>
          <p:cNvCxnSpPr>
            <a:cxnSpLocks/>
          </p:cNvCxnSpPr>
          <p:nvPr/>
        </p:nvCxnSpPr>
        <p:spPr>
          <a:xfrm>
            <a:off x="6096000" y="362064"/>
            <a:ext cx="0" cy="613387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8DF894-9329-E17F-69C9-BF0A9022491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634779-AA2C-E422-E342-5E9FE82E0269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CD30FA-B5C8-8FAC-D9F5-7295E8DB0B3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193AC2-BBFA-C024-B3E1-EF6EF69861B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A41E3D-DE50-CA29-C61F-362C31B4F76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28CD10-AA0E-A082-337C-676650972DD9}"/>
              </a:ext>
            </a:extLst>
          </p:cNvPr>
          <p:cNvSpPr/>
          <p:nvPr/>
        </p:nvSpPr>
        <p:spPr>
          <a:xfrm>
            <a:off x="457231" y="3221621"/>
            <a:ext cx="2821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하남다움체 본문" panose="00000503000000020004" charset="-127"/>
                <a:ea typeface="하남다움체 본문" panose="00000503000000020004" charset="-127"/>
              </a:rPr>
              <a:t>PortOne</a:t>
            </a:r>
            <a:r>
              <a:rPr lang="en-US" altLang="ko-KR" b="1" dirty="0">
                <a:latin typeface="하남다움체 본문" panose="00000503000000020004" charset="-127"/>
                <a:ea typeface="하남다움체 본문" panose="00000503000000020004" charset="-127"/>
              </a:rPr>
              <a:t> REST API – V1</a:t>
            </a:r>
            <a:endParaRPr lang="ko-KR" altLang="en-US" b="1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B5F86-11BC-5569-ACD4-ECF37BCA5411}"/>
              </a:ext>
            </a:extLst>
          </p:cNvPr>
          <p:cNvSpPr/>
          <p:nvPr/>
        </p:nvSpPr>
        <p:spPr>
          <a:xfrm>
            <a:off x="4006354" y="3191291"/>
            <a:ext cx="1065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하남다움체 본문" panose="00000503000000020004" charset="-127"/>
                <a:ea typeface="하남다움체 본문" panose="00000503000000020004" charset="-127"/>
              </a:rPr>
              <a:t>Chart.js</a:t>
            </a:r>
            <a:endParaRPr lang="ko-KR" altLang="en-US" b="1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4D9BC0-6609-12A3-F3A2-85E8738F0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5592" r="18627" b="9202"/>
          <a:stretch/>
        </p:blipFill>
        <p:spPr>
          <a:xfrm>
            <a:off x="1033865" y="1621520"/>
            <a:ext cx="1710030" cy="1607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58FE60-6253-E768-A632-713ACA665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73" y="1445235"/>
            <a:ext cx="1873346" cy="1911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FEBC06-7472-95E9-D334-B5979389B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3" y="3894174"/>
            <a:ext cx="2014173" cy="22215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E07539-322C-48D4-B44C-850D5E30259E}"/>
              </a:ext>
            </a:extLst>
          </p:cNvPr>
          <p:cNvSpPr/>
          <p:nvPr/>
        </p:nvSpPr>
        <p:spPr>
          <a:xfrm>
            <a:off x="1033865" y="5916400"/>
            <a:ext cx="1644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하남다움체 본문" panose="00000503000000020004" charset="-127"/>
                <a:ea typeface="하남다움체 본문" panose="00000503000000020004" charset="-127"/>
              </a:rPr>
              <a:t>Full Calendar</a:t>
            </a:r>
            <a:endParaRPr lang="ko-KR" altLang="en-US" b="1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pic>
        <p:nvPicPr>
          <p:cNvPr id="19" name="Picture 2" descr="Library] 자바(Java)에서 SMTP 메일 발송하기 [메일 발송 라이브러리 : Javax Mail API] — 예르미의 코딩노트">
            <a:extLst>
              <a:ext uri="{FF2B5EF4-FFF2-40B4-BE49-F238E27FC236}">
                <a16:creationId xmlns:a16="http://schemas.microsoft.com/office/drawing/2014/main" id="{77299275-9856-1924-15FC-D45442C2D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37" y="4044280"/>
            <a:ext cx="1731818" cy="17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F6B968-D4F5-9511-E736-6BB987FEB759}"/>
              </a:ext>
            </a:extLst>
          </p:cNvPr>
          <p:cNvSpPr/>
          <p:nvPr/>
        </p:nvSpPr>
        <p:spPr>
          <a:xfrm>
            <a:off x="3736565" y="5916400"/>
            <a:ext cx="1644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JavaMail</a:t>
            </a:r>
            <a:r>
              <a:rPr lang="ko-KR" altLang="en-US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API</a:t>
            </a:r>
            <a:endParaRPr lang="en-US" altLang="ko-KR" sz="1800" b="1" dirty="0">
              <a:solidFill>
                <a:srgbClr val="000000"/>
              </a:solidFill>
              <a:effectLst/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AB7311-6891-BBC2-A7F6-69524A4F9B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r="12028"/>
          <a:stretch/>
        </p:blipFill>
        <p:spPr>
          <a:xfrm>
            <a:off x="8395795" y="3925843"/>
            <a:ext cx="1763888" cy="17875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C99AF8E-1455-C975-0865-838D2DEDE1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4233"/>
          <a:stretch/>
        </p:blipFill>
        <p:spPr>
          <a:xfrm>
            <a:off x="6867011" y="2075664"/>
            <a:ext cx="1834449" cy="153810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90FF69-8AE6-A747-E1B3-E733C64E1E09}"/>
              </a:ext>
            </a:extLst>
          </p:cNvPr>
          <p:cNvSpPr/>
          <p:nvPr/>
        </p:nvSpPr>
        <p:spPr>
          <a:xfrm>
            <a:off x="8741136" y="5589816"/>
            <a:ext cx="10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Discord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6BAD3AF-CC9C-A773-3A98-F45C27EB25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20160" r="10556" b="22800"/>
          <a:stretch/>
        </p:blipFill>
        <p:spPr>
          <a:xfrm>
            <a:off x="9265575" y="2064338"/>
            <a:ext cx="229962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584" y="6441110"/>
            <a:ext cx="632034" cy="380292"/>
          </a:xfrm>
          <a:prstGeom prst="rect">
            <a:avLst/>
          </a:prstGeom>
          <a:ln>
            <a:noFill/>
          </a:ln>
        </p:spPr>
      </p:pic>
      <p:sp>
        <p:nvSpPr>
          <p:cNvPr id="29" name="모서리가 둥근 직사각형 36">
            <a:extLst>
              <a:ext uri="{FF2B5EF4-FFF2-40B4-BE49-F238E27FC236}">
                <a16:creationId xmlns:a16="http://schemas.microsoft.com/office/drawing/2014/main" id="{42F396DF-9B30-522E-7295-D6AED37AEB42}"/>
              </a:ext>
            </a:extLst>
          </p:cNvPr>
          <p:cNvSpPr/>
          <p:nvPr/>
        </p:nvSpPr>
        <p:spPr>
          <a:xfrm>
            <a:off x="72726" y="170044"/>
            <a:ext cx="1870374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36F28-1D4F-5D21-797B-AA0EF905F626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개발정보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06DF8C-B22E-4F8B-3B17-60474F28E8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7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A07C7B-4839-BDD0-D133-1CA2B4679C1B}"/>
              </a:ext>
            </a:extLst>
          </p:cNvPr>
          <p:cNvSpPr txBox="1"/>
          <p:nvPr/>
        </p:nvSpPr>
        <p:spPr>
          <a:xfrm>
            <a:off x="1943100" y="199820"/>
            <a:ext cx="20734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개발언어 및 개발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TOOL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64463" y="1263491"/>
            <a:ext cx="250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BUILD</a:t>
            </a:r>
            <a:r>
              <a:rPr lang="ko-KR" altLang="en-US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TOOL</a:t>
            </a:r>
            <a:endParaRPr lang="ko-KR" altLang="en-US" sz="2400" b="1" spc="3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79553" y="1263491"/>
            <a:ext cx="88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OS</a:t>
            </a:r>
            <a:endParaRPr lang="ko-KR" altLang="en-US" sz="2400" b="1" spc="3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25304D-A5C2-E04D-57FA-F0EB76FCF864}"/>
              </a:ext>
            </a:extLst>
          </p:cNvPr>
          <p:cNvCxnSpPr>
            <a:cxnSpLocks/>
          </p:cNvCxnSpPr>
          <p:nvPr/>
        </p:nvCxnSpPr>
        <p:spPr>
          <a:xfrm>
            <a:off x="6096000" y="894342"/>
            <a:ext cx="0" cy="506931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8DF894-9329-E17F-69C9-BF0A9022491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634779-AA2C-E422-E342-5E9FE82E0269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CD30FA-B5C8-8FAC-D9F5-7295E8DB0B3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193AC2-BBFA-C024-B3E1-EF6EF69861B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A41E3D-DE50-CA29-C61F-362C31B4F76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687CA-7C9E-A0E7-8D51-2BA18126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8" y="2391204"/>
            <a:ext cx="2327595" cy="2428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B1178-034C-9784-A028-5CED6F7F8C81}"/>
              </a:ext>
            </a:extLst>
          </p:cNvPr>
          <p:cNvSpPr txBox="1"/>
          <p:nvPr/>
        </p:nvSpPr>
        <p:spPr>
          <a:xfrm>
            <a:off x="8035840" y="4538455"/>
            <a:ext cx="236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Window 11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7E0FB9-0B17-65E8-7B91-8684902614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0" t="-18415" r="77100" b="-15671"/>
          <a:stretch/>
        </p:blipFill>
        <p:spPr>
          <a:xfrm>
            <a:off x="7840159" y="2350055"/>
            <a:ext cx="2560355" cy="23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0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987598" y="2953551"/>
            <a:ext cx="4770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spc="6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6000" spc="6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105746" y="3139544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D91B32-123C-689E-D83C-9E9E2228866B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CAC53D-34EC-E5C5-0751-938293B9D35C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8F252-2A7D-F5A7-74B1-97F1633D12BF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255F42-53A7-5BC6-845E-31E73E117A0C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BCAA4C0-506B-A273-4BDC-1F35413A4E03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C7B60-A189-F646-2AA2-542247B69796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619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 단색으로 채워진">
            <a:extLst>
              <a:ext uri="{FF2B5EF4-FFF2-40B4-BE49-F238E27FC236}">
                <a16:creationId xmlns:a16="http://schemas.microsoft.com/office/drawing/2014/main" id="{5C216EE1-0957-4E57-FEC2-882920D94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1042" y="2936634"/>
            <a:ext cx="914400" cy="914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7D7E8C9-8703-CA9B-DAC9-C0505AE6BA39}"/>
              </a:ext>
            </a:extLst>
          </p:cNvPr>
          <p:cNvSpPr/>
          <p:nvPr/>
        </p:nvSpPr>
        <p:spPr>
          <a:xfrm>
            <a:off x="1866035" y="304397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4462708">
            <a:off x="1730294" y="244192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FCEEA3-653B-7701-B82B-2A89E74E752D}"/>
              </a:ext>
            </a:extLst>
          </p:cNvPr>
          <p:cNvSpPr/>
          <p:nvPr/>
        </p:nvSpPr>
        <p:spPr>
          <a:xfrm>
            <a:off x="3101213" y="166884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7417D9-3C97-C05E-AF44-063E3D7A730C}"/>
              </a:ext>
            </a:extLst>
          </p:cNvPr>
          <p:cNvSpPr/>
          <p:nvPr/>
        </p:nvSpPr>
        <p:spPr>
          <a:xfrm>
            <a:off x="683852" y="166884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122A4F-8E6F-8D57-E46C-33485B0D76DA}"/>
              </a:ext>
            </a:extLst>
          </p:cNvPr>
          <p:cNvSpPr/>
          <p:nvPr/>
        </p:nvSpPr>
        <p:spPr>
          <a:xfrm>
            <a:off x="4234474" y="3042171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52D6F-071A-9EA2-282C-8EEB209E2F72}"/>
              </a:ext>
            </a:extLst>
          </p:cNvPr>
          <p:cNvSpPr txBox="1"/>
          <p:nvPr/>
        </p:nvSpPr>
        <p:spPr>
          <a:xfrm>
            <a:off x="128279" y="25673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비회원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DAB472-3189-2DD8-33E7-84D2B9A52874}"/>
              </a:ext>
            </a:extLst>
          </p:cNvPr>
          <p:cNvSpPr/>
          <p:nvPr/>
        </p:nvSpPr>
        <p:spPr>
          <a:xfrm>
            <a:off x="1005442" y="3182376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624A4-07F5-8444-1190-B6A164F22702}"/>
              </a:ext>
            </a:extLst>
          </p:cNvPr>
          <p:cNvSpPr/>
          <p:nvPr/>
        </p:nvSpPr>
        <p:spPr>
          <a:xfrm>
            <a:off x="3328767" y="3152791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1C25DD9-975A-066C-8273-9AB643562BD1}"/>
              </a:ext>
            </a:extLst>
          </p:cNvPr>
          <p:cNvSpPr/>
          <p:nvPr/>
        </p:nvSpPr>
        <p:spPr>
          <a:xfrm rot="20749084">
            <a:off x="5651851" y="3020644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A310CFE-7970-63BD-044B-1F4F47502E5A}"/>
              </a:ext>
            </a:extLst>
          </p:cNvPr>
          <p:cNvSpPr/>
          <p:nvPr/>
        </p:nvSpPr>
        <p:spPr>
          <a:xfrm>
            <a:off x="6561938" y="2731354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게시판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9910FE-9FD5-CEFD-5D3E-E7293880A4E6}"/>
              </a:ext>
            </a:extLst>
          </p:cNvPr>
          <p:cNvSpPr/>
          <p:nvPr/>
        </p:nvSpPr>
        <p:spPr>
          <a:xfrm>
            <a:off x="8677326" y="2664799"/>
            <a:ext cx="1317048" cy="72903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공고</a:t>
            </a:r>
            <a:endParaRPr lang="en-US" altLang="ko-KR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2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상세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9CEEAF-9E8D-1946-F9E0-A8D8123421A8}"/>
              </a:ext>
            </a:extLst>
          </p:cNvPr>
          <p:cNvSpPr/>
          <p:nvPr/>
        </p:nvSpPr>
        <p:spPr>
          <a:xfrm>
            <a:off x="6561938" y="3519547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C380BB-0209-5488-894C-65D69E850ADC}"/>
              </a:ext>
            </a:extLst>
          </p:cNvPr>
          <p:cNvSpPr/>
          <p:nvPr/>
        </p:nvSpPr>
        <p:spPr>
          <a:xfrm>
            <a:off x="10686879" y="2722241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정보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8303DE4-CCB8-DB98-D0F7-B4A93D7DFA4F}"/>
              </a:ext>
            </a:extLst>
          </p:cNvPr>
          <p:cNvSpPr/>
          <p:nvPr/>
        </p:nvSpPr>
        <p:spPr>
          <a:xfrm>
            <a:off x="4234473" y="4596225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B59E187-EBAE-349B-B85B-4B2AF0DE9CC2}"/>
              </a:ext>
            </a:extLst>
          </p:cNvPr>
          <p:cNvSpPr/>
          <p:nvPr/>
        </p:nvSpPr>
        <p:spPr>
          <a:xfrm>
            <a:off x="4234473" y="3819198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8455E3-675D-BD6D-CA89-4249800DA85B}"/>
              </a:ext>
            </a:extLst>
          </p:cNvPr>
          <p:cNvSpPr/>
          <p:nvPr/>
        </p:nvSpPr>
        <p:spPr>
          <a:xfrm rot="1005155">
            <a:off x="3439619" y="367908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DCC216D-0FDB-1201-7592-4DF86708B92D}"/>
              </a:ext>
            </a:extLst>
          </p:cNvPr>
          <p:cNvSpPr/>
          <p:nvPr/>
        </p:nvSpPr>
        <p:spPr>
          <a:xfrm rot="1055322">
            <a:off x="5686125" y="3516081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91698CE-6AF8-B7CC-7C65-36E0E5706C8F}"/>
              </a:ext>
            </a:extLst>
          </p:cNvPr>
          <p:cNvSpPr/>
          <p:nvPr/>
        </p:nvSpPr>
        <p:spPr>
          <a:xfrm>
            <a:off x="7912754" y="2826644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CFD001A-F497-41C2-2DD0-04D012535107}"/>
              </a:ext>
            </a:extLst>
          </p:cNvPr>
          <p:cNvSpPr/>
          <p:nvPr/>
        </p:nvSpPr>
        <p:spPr>
          <a:xfrm>
            <a:off x="10027545" y="2853138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45997" y="4565195"/>
            <a:ext cx="522915" cy="52291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0A324DF-2F0B-C013-F820-60D3ED8E5305}"/>
              </a:ext>
            </a:extLst>
          </p:cNvPr>
          <p:cNvSpPr/>
          <p:nvPr/>
        </p:nvSpPr>
        <p:spPr>
          <a:xfrm rot="1851984">
            <a:off x="3317507" y="4308840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E6AD0A2-FC24-104C-6FCB-08E0E058408A}"/>
              </a:ext>
            </a:extLst>
          </p:cNvPr>
          <p:cNvSpPr/>
          <p:nvPr/>
        </p:nvSpPr>
        <p:spPr>
          <a:xfrm>
            <a:off x="10686879" y="4094292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en-US" altLang="ko-KR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ED1EC0C-2974-60EC-5C0B-A8D0F5778BE0}"/>
              </a:ext>
            </a:extLst>
          </p:cNvPr>
          <p:cNvSpPr/>
          <p:nvPr/>
        </p:nvSpPr>
        <p:spPr>
          <a:xfrm rot="5400000">
            <a:off x="11106702" y="3538770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40" name="그래픽 39" descr="자물쇠 단색으로 채워진">
            <a:extLst>
              <a:ext uri="{FF2B5EF4-FFF2-40B4-BE49-F238E27FC236}">
                <a16:creationId xmlns:a16="http://schemas.microsoft.com/office/drawing/2014/main" id="{C31F5905-2E86-F1AA-221B-F138C00AF2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13205" y="4073310"/>
            <a:ext cx="522915" cy="522915"/>
          </a:xfrm>
          <a:prstGeom prst="rect">
            <a:avLst/>
          </a:prstGeom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EB92973E-60C1-D7BD-D174-94D3DA6C8BBF}"/>
              </a:ext>
            </a:extLst>
          </p:cNvPr>
          <p:cNvSpPr/>
          <p:nvPr/>
        </p:nvSpPr>
        <p:spPr>
          <a:xfrm rot="8104558">
            <a:off x="10323229" y="4718010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868696-B59D-4DF4-5B09-E5C149A566CB}"/>
              </a:ext>
            </a:extLst>
          </p:cNvPr>
          <p:cNvSpPr/>
          <p:nvPr/>
        </p:nvSpPr>
        <p:spPr>
          <a:xfrm>
            <a:off x="9068796" y="5006947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2EAB57-AC4F-3B1D-0168-DB3C005CB324}"/>
              </a:ext>
            </a:extLst>
          </p:cNvPr>
          <p:cNvSpPr/>
          <p:nvPr/>
        </p:nvSpPr>
        <p:spPr>
          <a:xfrm>
            <a:off x="5695769" y="4732378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181A046-BC71-E3E8-C6F0-A20E3C3D1F68}"/>
              </a:ext>
            </a:extLst>
          </p:cNvPr>
          <p:cNvSpPr/>
          <p:nvPr/>
        </p:nvSpPr>
        <p:spPr>
          <a:xfrm>
            <a:off x="6380238" y="458775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E427AE4A-2609-5D09-A5EE-6A8A7A55BFB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5AE61B0-ACF7-1DB8-F6FF-6D53F7C49E59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C5070-6A7C-C411-4349-A68AEFC1B0D7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708CB-FDDC-5DB2-40FE-0B08CD565B3D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비회원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5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7137292" flipH="1">
            <a:off x="2459809" y="243851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6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0800000" flipH="1">
            <a:off x="2171045" y="1806786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742678-4A6B-E6A0-96F9-479583AABF5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EB923-A62E-FD77-BB0A-45C744E4B05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A029FB-3401-F1E9-7696-6B672F6D71AB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858887-3F19-86E2-276A-6C11F1F205CB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FABDAA-A772-11D9-AB62-21B2D28F5054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735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 단색으로 채워진">
            <a:extLst>
              <a:ext uri="{FF2B5EF4-FFF2-40B4-BE49-F238E27FC236}">
                <a16:creationId xmlns:a16="http://schemas.microsoft.com/office/drawing/2014/main" id="{5C216EE1-0957-4E57-FEC2-882920D94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836846"/>
            <a:ext cx="914400" cy="914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7D7E8C9-8703-CA9B-DAC9-C0505AE6BA39}"/>
              </a:ext>
            </a:extLst>
          </p:cNvPr>
          <p:cNvSpPr/>
          <p:nvPr/>
        </p:nvSpPr>
        <p:spPr>
          <a:xfrm>
            <a:off x="1774993" y="2944191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122A4F-8E6F-8D57-E46C-33485B0D76DA}"/>
              </a:ext>
            </a:extLst>
          </p:cNvPr>
          <p:cNvSpPr/>
          <p:nvPr/>
        </p:nvSpPr>
        <p:spPr>
          <a:xfrm>
            <a:off x="4126244" y="2942383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52D6F-071A-9EA2-282C-8EEB209E2F72}"/>
              </a:ext>
            </a:extLst>
          </p:cNvPr>
          <p:cNvSpPr txBox="1"/>
          <p:nvPr/>
        </p:nvSpPr>
        <p:spPr>
          <a:xfrm>
            <a:off x="37237" y="24675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비회원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DAB472-3189-2DD8-33E7-84D2B9A52874}"/>
              </a:ext>
            </a:extLst>
          </p:cNvPr>
          <p:cNvSpPr/>
          <p:nvPr/>
        </p:nvSpPr>
        <p:spPr>
          <a:xfrm>
            <a:off x="914400" y="308258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624A4-07F5-8444-1190-B6A164F22702}"/>
              </a:ext>
            </a:extLst>
          </p:cNvPr>
          <p:cNvSpPr/>
          <p:nvPr/>
        </p:nvSpPr>
        <p:spPr>
          <a:xfrm>
            <a:off x="3237725" y="3053003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A310CFE-7970-63BD-044B-1F4F47502E5A}"/>
              </a:ext>
            </a:extLst>
          </p:cNvPr>
          <p:cNvSpPr/>
          <p:nvPr/>
        </p:nvSpPr>
        <p:spPr>
          <a:xfrm>
            <a:off x="6470896" y="2631566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게시판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39CEEAF-9E8D-1946-F9E0-A8D8123421A8}"/>
              </a:ext>
            </a:extLst>
          </p:cNvPr>
          <p:cNvSpPr/>
          <p:nvPr/>
        </p:nvSpPr>
        <p:spPr>
          <a:xfrm>
            <a:off x="6470896" y="341975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8303DE4-CCB8-DB98-D0F7-B4A93D7DFA4F}"/>
              </a:ext>
            </a:extLst>
          </p:cNvPr>
          <p:cNvSpPr/>
          <p:nvPr/>
        </p:nvSpPr>
        <p:spPr>
          <a:xfrm>
            <a:off x="4126244" y="3719410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B59E187-EBAE-349B-B85B-4B2AF0DE9CC2}"/>
              </a:ext>
            </a:extLst>
          </p:cNvPr>
          <p:cNvSpPr/>
          <p:nvPr/>
        </p:nvSpPr>
        <p:spPr>
          <a:xfrm>
            <a:off x="4126244" y="4485655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8455E3-675D-BD6D-CA89-4249800DA85B}"/>
              </a:ext>
            </a:extLst>
          </p:cNvPr>
          <p:cNvSpPr/>
          <p:nvPr/>
        </p:nvSpPr>
        <p:spPr>
          <a:xfrm rot="1005155">
            <a:off x="3348577" y="3579300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DCC216D-0FDB-1201-7592-4DF86708B92D}"/>
              </a:ext>
            </a:extLst>
          </p:cNvPr>
          <p:cNvSpPr/>
          <p:nvPr/>
        </p:nvSpPr>
        <p:spPr>
          <a:xfrm rot="1055322">
            <a:off x="5595083" y="3416293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3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37768" y="3688380"/>
            <a:ext cx="522915" cy="52291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0A324DF-2F0B-C013-F820-60D3ED8E5305}"/>
              </a:ext>
            </a:extLst>
          </p:cNvPr>
          <p:cNvSpPr/>
          <p:nvPr/>
        </p:nvSpPr>
        <p:spPr>
          <a:xfrm rot="1851984">
            <a:off x="3226465" y="4209052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B58DA8B-CF41-FBDF-5C0F-6C6C93AC0613}"/>
              </a:ext>
            </a:extLst>
          </p:cNvPr>
          <p:cNvSpPr/>
          <p:nvPr/>
        </p:nvSpPr>
        <p:spPr>
          <a:xfrm>
            <a:off x="8616661" y="3408735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상세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37B5A95-1839-6FC6-EE1B-C4F7ADB14E4C}"/>
              </a:ext>
            </a:extLst>
          </p:cNvPr>
          <p:cNvSpPr/>
          <p:nvPr/>
        </p:nvSpPr>
        <p:spPr>
          <a:xfrm>
            <a:off x="10630763" y="3399623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정보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474126B-201D-DD76-7B76-76ECB8FBE2BF}"/>
              </a:ext>
            </a:extLst>
          </p:cNvPr>
          <p:cNvSpPr/>
          <p:nvPr/>
        </p:nvSpPr>
        <p:spPr>
          <a:xfrm>
            <a:off x="7856638" y="3504026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ABF4364-8FEE-4795-8301-72F126316997}"/>
              </a:ext>
            </a:extLst>
          </p:cNvPr>
          <p:cNvSpPr/>
          <p:nvPr/>
        </p:nvSpPr>
        <p:spPr>
          <a:xfrm>
            <a:off x="9971429" y="3530520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5376CC-83A0-72D0-4115-D4CBFCC4DFCA}"/>
              </a:ext>
            </a:extLst>
          </p:cNvPr>
          <p:cNvSpPr/>
          <p:nvPr/>
        </p:nvSpPr>
        <p:spPr>
          <a:xfrm>
            <a:off x="10630763" y="4809771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en-US" altLang="ko-KR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8FD36298-F772-6458-8124-182070984B29}"/>
              </a:ext>
            </a:extLst>
          </p:cNvPr>
          <p:cNvSpPr/>
          <p:nvPr/>
        </p:nvSpPr>
        <p:spPr>
          <a:xfrm rot="5400000">
            <a:off x="11050586" y="4216152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50" name="그래픽 49" descr="자물쇠 단색으로 채워진">
            <a:extLst>
              <a:ext uri="{FF2B5EF4-FFF2-40B4-BE49-F238E27FC236}">
                <a16:creationId xmlns:a16="http://schemas.microsoft.com/office/drawing/2014/main" id="{2A8FA3C2-A99A-122C-F2AE-8DD3FE5E2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557089" y="4788789"/>
            <a:ext cx="522915" cy="522915"/>
          </a:xfrm>
          <a:prstGeom prst="rect">
            <a:avLst/>
          </a:prstGeom>
        </p:spPr>
      </p:pic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55694BC8-39FE-5844-AA89-81AA47E7EBB5}"/>
              </a:ext>
            </a:extLst>
          </p:cNvPr>
          <p:cNvSpPr/>
          <p:nvPr/>
        </p:nvSpPr>
        <p:spPr>
          <a:xfrm rot="8104558">
            <a:off x="10149723" y="5437318"/>
            <a:ext cx="591371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CE33482-E9F6-B485-095F-D084FA6E56D3}"/>
              </a:ext>
            </a:extLst>
          </p:cNvPr>
          <p:cNvSpPr/>
          <p:nvPr/>
        </p:nvSpPr>
        <p:spPr>
          <a:xfrm>
            <a:off x="9012680" y="568432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582C2979-FB1B-0FD9-70A1-E888A124FF93}"/>
              </a:ext>
            </a:extLst>
          </p:cNvPr>
          <p:cNvSpPr/>
          <p:nvPr/>
        </p:nvSpPr>
        <p:spPr>
          <a:xfrm rot="20749084">
            <a:off x="5560809" y="2920856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110AFE5F-D78B-9A60-052A-3A798A10BCA0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7F6653-F86F-0D9E-7CC1-1C3AAF256B9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15068-EDD3-5C3F-2538-95ACE163AB6B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비회원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4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4462708">
            <a:off x="1696112" y="2347925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5FCEEA3-653B-7701-B82B-2A89E74E752D}"/>
              </a:ext>
            </a:extLst>
          </p:cNvPr>
          <p:cNvSpPr/>
          <p:nvPr/>
        </p:nvSpPr>
        <p:spPr>
          <a:xfrm>
            <a:off x="3067031" y="1574846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7417D9-3C97-C05E-AF44-063E3D7A730C}"/>
              </a:ext>
            </a:extLst>
          </p:cNvPr>
          <p:cNvSpPr/>
          <p:nvPr/>
        </p:nvSpPr>
        <p:spPr>
          <a:xfrm>
            <a:off x="649670" y="1574846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56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7137292" flipH="1">
            <a:off x="2425627" y="2344515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0800000" flipH="1">
            <a:off x="2136863" y="1712783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9EFC3F-9989-FD82-7E9B-19D1A1037BF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B37B24-CEEC-7D1F-F357-21BF2A4BBB59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5807E1-18C0-02E6-7056-5D880082B8B7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9A83D3-46D4-0BBE-060D-418C582C1D6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041228-1FED-D3CF-85C7-DA6807DC739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162E823-BED6-A828-5CBA-F68F018A987D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950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 단색으로 채워진">
            <a:extLst>
              <a:ext uri="{FF2B5EF4-FFF2-40B4-BE49-F238E27FC236}">
                <a16:creationId xmlns:a16="http://schemas.microsoft.com/office/drawing/2014/main" id="{5C216EE1-0957-4E57-FEC2-882920D94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22085" y="3138245"/>
            <a:ext cx="914400" cy="914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7D7E8C9-8703-CA9B-DAC9-C0505AE6BA39}"/>
              </a:ext>
            </a:extLst>
          </p:cNvPr>
          <p:cNvSpPr/>
          <p:nvPr/>
        </p:nvSpPr>
        <p:spPr>
          <a:xfrm>
            <a:off x="3497078" y="3245590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52D6F-071A-9EA2-282C-8EEB209E2F72}"/>
              </a:ext>
            </a:extLst>
          </p:cNvPr>
          <p:cNvSpPr txBox="1"/>
          <p:nvPr/>
        </p:nvSpPr>
        <p:spPr>
          <a:xfrm>
            <a:off x="1759322" y="27689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비회원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DAB472-3189-2DD8-33E7-84D2B9A52874}"/>
              </a:ext>
            </a:extLst>
          </p:cNvPr>
          <p:cNvSpPr/>
          <p:nvPr/>
        </p:nvSpPr>
        <p:spPr>
          <a:xfrm>
            <a:off x="2636485" y="3383987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624A4-07F5-8444-1190-B6A164F22702}"/>
              </a:ext>
            </a:extLst>
          </p:cNvPr>
          <p:cNvSpPr/>
          <p:nvPr/>
        </p:nvSpPr>
        <p:spPr>
          <a:xfrm>
            <a:off x="5209055" y="332267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58455E3-675D-BD6D-CA89-4249800DA85B}"/>
              </a:ext>
            </a:extLst>
          </p:cNvPr>
          <p:cNvSpPr/>
          <p:nvPr/>
        </p:nvSpPr>
        <p:spPr>
          <a:xfrm rot="1183477">
            <a:off x="5290665" y="3839965"/>
            <a:ext cx="756060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0A324DF-2F0B-C013-F820-60D3ED8E5305}"/>
              </a:ext>
            </a:extLst>
          </p:cNvPr>
          <p:cNvSpPr/>
          <p:nvPr/>
        </p:nvSpPr>
        <p:spPr>
          <a:xfrm rot="1152636">
            <a:off x="5209055" y="4423050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225712A-2B55-012E-3B53-1632C9A89DB7}"/>
              </a:ext>
            </a:extLst>
          </p:cNvPr>
          <p:cNvSpPr/>
          <p:nvPr/>
        </p:nvSpPr>
        <p:spPr>
          <a:xfrm rot="853386">
            <a:off x="7876285" y="4309692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AC1E06C3-9155-9927-F1C8-A73DC6C4A5DD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D2AEC-0737-579A-AD7F-546B04DDB3CD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28BEA-312C-D063-9F93-5D0DAEDE7119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비회원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686060-B9F5-EE96-2AC6-17332B1D6A46}"/>
              </a:ext>
            </a:extLst>
          </p:cNvPr>
          <p:cNvSpPr/>
          <p:nvPr/>
        </p:nvSpPr>
        <p:spPr>
          <a:xfrm>
            <a:off x="8755297" y="441635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36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4462708">
            <a:off x="3413238" y="261045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5FCEEA3-653B-7701-B82B-2A89E74E752D}"/>
              </a:ext>
            </a:extLst>
          </p:cNvPr>
          <p:cNvSpPr/>
          <p:nvPr/>
        </p:nvSpPr>
        <p:spPr>
          <a:xfrm>
            <a:off x="4784157" y="183737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77417D9-3C97-C05E-AF44-063E3D7A730C}"/>
              </a:ext>
            </a:extLst>
          </p:cNvPr>
          <p:cNvSpPr/>
          <p:nvPr/>
        </p:nvSpPr>
        <p:spPr>
          <a:xfrm>
            <a:off x="2366796" y="183737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39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7137292" flipH="1">
            <a:off x="4142753" y="260704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0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0800000" flipH="1">
            <a:off x="3853989" y="1975316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122A4F-8E6F-8D57-E46C-33485B0D76DA}"/>
              </a:ext>
            </a:extLst>
          </p:cNvPr>
          <p:cNvSpPr/>
          <p:nvPr/>
        </p:nvSpPr>
        <p:spPr>
          <a:xfrm>
            <a:off x="6300942" y="3123513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8303DE4-CCB8-DB98-D0F7-B4A93D7DFA4F}"/>
              </a:ext>
            </a:extLst>
          </p:cNvPr>
          <p:cNvSpPr/>
          <p:nvPr/>
        </p:nvSpPr>
        <p:spPr>
          <a:xfrm>
            <a:off x="6300942" y="3900912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B59E187-EBAE-349B-B85B-4B2AF0DE9CC2}"/>
              </a:ext>
            </a:extLst>
          </p:cNvPr>
          <p:cNvSpPr/>
          <p:nvPr/>
        </p:nvSpPr>
        <p:spPr>
          <a:xfrm>
            <a:off x="6300942" y="4681084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pic>
        <p:nvPicPr>
          <p:cNvPr id="44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12466" y="3869882"/>
            <a:ext cx="522915" cy="5229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652816-8178-286B-65C5-87A9E1E76C48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B39C0D-5D0E-8FFC-E3AA-A911FE00EB5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2D94F9-CE7E-5D42-A6F1-55B10E6F4BD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880EF7-B4E8-DE41-4681-D2EBB20D06F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736AAF-AF12-F48C-898D-4F12B9281E6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F87BBF6-2D98-E023-F7B5-5635561A30E3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2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 단색으로 채워진">
            <a:extLst>
              <a:ext uri="{FF2B5EF4-FFF2-40B4-BE49-F238E27FC236}">
                <a16:creationId xmlns:a16="http://schemas.microsoft.com/office/drawing/2014/main" id="{5C216EE1-0957-4E57-FEC2-882920D94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22085" y="3138245"/>
            <a:ext cx="914400" cy="9144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7D7E8C9-8703-CA9B-DAC9-C0505AE6BA39}"/>
              </a:ext>
            </a:extLst>
          </p:cNvPr>
          <p:cNvSpPr/>
          <p:nvPr/>
        </p:nvSpPr>
        <p:spPr>
          <a:xfrm>
            <a:off x="3497078" y="3245590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122A4F-8E6F-8D57-E46C-33485B0D76DA}"/>
              </a:ext>
            </a:extLst>
          </p:cNvPr>
          <p:cNvSpPr/>
          <p:nvPr/>
        </p:nvSpPr>
        <p:spPr>
          <a:xfrm>
            <a:off x="6300942" y="3123513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52D6F-071A-9EA2-282C-8EEB209E2F72}"/>
              </a:ext>
            </a:extLst>
          </p:cNvPr>
          <p:cNvSpPr txBox="1"/>
          <p:nvPr/>
        </p:nvSpPr>
        <p:spPr>
          <a:xfrm>
            <a:off x="1759322" y="27689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비회원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DAB472-3189-2DD8-33E7-84D2B9A52874}"/>
              </a:ext>
            </a:extLst>
          </p:cNvPr>
          <p:cNvSpPr/>
          <p:nvPr/>
        </p:nvSpPr>
        <p:spPr>
          <a:xfrm>
            <a:off x="2636485" y="3383987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5F624A4-07F5-8444-1190-B6A164F22702}"/>
              </a:ext>
            </a:extLst>
          </p:cNvPr>
          <p:cNvSpPr/>
          <p:nvPr/>
        </p:nvSpPr>
        <p:spPr>
          <a:xfrm>
            <a:off x="5209055" y="332267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8303DE4-CCB8-DB98-D0F7-B4A93D7DFA4F}"/>
              </a:ext>
            </a:extLst>
          </p:cNvPr>
          <p:cNvSpPr/>
          <p:nvPr/>
        </p:nvSpPr>
        <p:spPr>
          <a:xfrm>
            <a:off x="6300942" y="3900912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B59E187-EBAE-349B-B85B-4B2AF0DE9CC2}"/>
              </a:ext>
            </a:extLst>
          </p:cNvPr>
          <p:cNvSpPr/>
          <p:nvPr/>
        </p:nvSpPr>
        <p:spPr>
          <a:xfrm>
            <a:off x="6300942" y="4681084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pic>
        <p:nvPicPr>
          <p:cNvPr id="3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12466" y="3869882"/>
            <a:ext cx="522915" cy="52291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B82F9E-B33C-7322-ED11-897790A4B31B}"/>
              </a:ext>
            </a:extLst>
          </p:cNvPr>
          <p:cNvSpPr/>
          <p:nvPr/>
        </p:nvSpPr>
        <p:spPr>
          <a:xfrm>
            <a:off x="8612795" y="4681084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225712A-2B55-012E-3B53-1632C9A89DB7}"/>
              </a:ext>
            </a:extLst>
          </p:cNvPr>
          <p:cNvSpPr/>
          <p:nvPr/>
        </p:nvSpPr>
        <p:spPr>
          <a:xfrm>
            <a:off x="7735381" y="4802869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AC1E06C3-9155-9927-F1C8-A73DC6C4A5DD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D2AEC-0737-579A-AD7F-546B04DDB3CD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28BEA-312C-D063-9F93-5D0DAEDE7119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비회원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0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4462708">
            <a:off x="3413238" y="261045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5FCEEA3-653B-7701-B82B-2A89E74E752D}"/>
              </a:ext>
            </a:extLst>
          </p:cNvPr>
          <p:cNvSpPr/>
          <p:nvPr/>
        </p:nvSpPr>
        <p:spPr>
          <a:xfrm>
            <a:off x="4784157" y="183737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  <a:endParaRPr lang="ko-KR" altLang="en-US" sz="1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77417D9-3C97-C05E-AF44-063E3D7A730C}"/>
              </a:ext>
            </a:extLst>
          </p:cNvPr>
          <p:cNvSpPr/>
          <p:nvPr/>
        </p:nvSpPr>
        <p:spPr>
          <a:xfrm>
            <a:off x="2366796" y="1837379"/>
            <a:ext cx="1287079" cy="59930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회원가입</a:t>
            </a:r>
          </a:p>
        </p:txBody>
      </p:sp>
      <p:sp>
        <p:nvSpPr>
          <p:cNvPr id="36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7137292" flipH="1">
            <a:off x="4142753" y="2607048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10">
            <a:extLst>
              <a:ext uri="{FF2B5EF4-FFF2-40B4-BE49-F238E27FC236}">
                <a16:creationId xmlns:a16="http://schemas.microsoft.com/office/drawing/2014/main" id="{B9B2CE33-D8B8-0818-46E8-0985EFF4A88B}"/>
              </a:ext>
            </a:extLst>
          </p:cNvPr>
          <p:cNvSpPr/>
          <p:nvPr/>
        </p:nvSpPr>
        <p:spPr>
          <a:xfrm rot="10800000" flipH="1">
            <a:off x="3853989" y="1975316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2" name="화살표: 오른쪽 26">
            <a:extLst>
              <a:ext uri="{FF2B5EF4-FFF2-40B4-BE49-F238E27FC236}">
                <a16:creationId xmlns:a16="http://schemas.microsoft.com/office/drawing/2014/main" id="{C58455E3-675D-BD6D-CA89-4249800DA85B}"/>
              </a:ext>
            </a:extLst>
          </p:cNvPr>
          <p:cNvSpPr/>
          <p:nvPr/>
        </p:nvSpPr>
        <p:spPr>
          <a:xfrm rot="2080503">
            <a:off x="5117780" y="4396892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rgbClr val="1238F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3" name="화살표: 오른쪽 32">
            <a:extLst>
              <a:ext uri="{FF2B5EF4-FFF2-40B4-BE49-F238E27FC236}">
                <a16:creationId xmlns:a16="http://schemas.microsoft.com/office/drawing/2014/main" id="{80A324DF-2F0B-C013-F820-60D3ED8E5305}"/>
              </a:ext>
            </a:extLst>
          </p:cNvPr>
          <p:cNvSpPr/>
          <p:nvPr/>
        </p:nvSpPr>
        <p:spPr>
          <a:xfrm rot="1152636">
            <a:off x="5209055" y="3866807"/>
            <a:ext cx="730054" cy="355732"/>
          </a:xfrm>
          <a:prstGeom prst="rightArrow">
            <a:avLst>
              <a:gd name="adj1" fmla="val 35567"/>
              <a:gd name="adj2" fmla="val 603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47ABEF-E1EB-9C2F-2F47-18C614850B6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FE30D1-DA33-E66C-64D5-310EF8A8ED47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770C06-80BE-24B4-67CF-0EBA829C359A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AC3960-3947-B3F1-C33C-00002C414B03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63C90E-77CC-368F-E7BF-E74BD78C42B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AAF4A20-993B-9D61-F081-A50DDB1F8AE9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166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C2583AD6-151F-4CF8-B9DC-4FB37782F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776" y="337088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EB1E8-7516-43CB-8FC0-453E5FBE1E79}"/>
              </a:ext>
            </a:extLst>
          </p:cNvPr>
          <p:cNvSpPr txBox="1"/>
          <p:nvPr/>
        </p:nvSpPr>
        <p:spPr>
          <a:xfrm>
            <a:off x="-32905" y="2928629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68C094-7B5C-4B8A-8793-820C148A79A3}"/>
              </a:ext>
            </a:extLst>
          </p:cNvPr>
          <p:cNvSpPr/>
          <p:nvPr/>
        </p:nvSpPr>
        <p:spPr>
          <a:xfrm>
            <a:off x="4064026" y="2013884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B3CAA-BE9C-4F3D-BD93-183BF2D8D175}"/>
              </a:ext>
            </a:extLst>
          </p:cNvPr>
          <p:cNvSpPr/>
          <p:nvPr/>
        </p:nvSpPr>
        <p:spPr>
          <a:xfrm>
            <a:off x="1856093" y="3346812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252579A-C2B9-46BA-BCC9-1CE095C4E7E6}"/>
              </a:ext>
            </a:extLst>
          </p:cNvPr>
          <p:cNvSpPr/>
          <p:nvPr/>
        </p:nvSpPr>
        <p:spPr>
          <a:xfrm>
            <a:off x="6044987" y="1300986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게시판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E5DA400-53E7-4BF1-B6DC-DF4DED65534A}"/>
              </a:ext>
            </a:extLst>
          </p:cNvPr>
          <p:cNvSpPr/>
          <p:nvPr/>
        </p:nvSpPr>
        <p:spPr>
          <a:xfrm>
            <a:off x="7690593" y="1589518"/>
            <a:ext cx="408206" cy="152887"/>
          </a:xfrm>
          <a:prstGeom prst="rightArrow">
            <a:avLst/>
          </a:prstGeom>
          <a:solidFill>
            <a:srgbClr val="1238F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740FD7B-DAEC-4D67-8042-0C7F28229AF7}"/>
              </a:ext>
            </a:extLst>
          </p:cNvPr>
          <p:cNvSpPr/>
          <p:nvPr/>
        </p:nvSpPr>
        <p:spPr>
          <a:xfrm rot="20062199">
            <a:off x="5492038" y="1896652"/>
            <a:ext cx="472441" cy="141140"/>
          </a:xfrm>
          <a:prstGeom prst="rightArrow">
            <a:avLst/>
          </a:prstGeom>
          <a:solidFill>
            <a:srgbClr val="1238F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8155E-69DE-7338-B801-C7500C993CF9}"/>
              </a:ext>
            </a:extLst>
          </p:cNvPr>
          <p:cNvSpPr/>
          <p:nvPr/>
        </p:nvSpPr>
        <p:spPr>
          <a:xfrm>
            <a:off x="963386" y="1816209"/>
            <a:ext cx="1180572" cy="764771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50F8570-B277-8B94-0122-55B389AF7E4B}"/>
              </a:ext>
            </a:extLst>
          </p:cNvPr>
          <p:cNvSpPr/>
          <p:nvPr/>
        </p:nvSpPr>
        <p:spPr>
          <a:xfrm rot="19242581">
            <a:off x="721090" y="2543495"/>
            <a:ext cx="311748" cy="1727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6C47F5-180A-5990-91EC-2839A935EA18}"/>
              </a:ext>
            </a:extLst>
          </p:cNvPr>
          <p:cNvSpPr/>
          <p:nvPr/>
        </p:nvSpPr>
        <p:spPr>
          <a:xfrm>
            <a:off x="4083298" y="3020029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29B570C-E192-DA50-B617-B3CD4958974D}"/>
              </a:ext>
            </a:extLst>
          </p:cNvPr>
          <p:cNvSpPr/>
          <p:nvPr/>
        </p:nvSpPr>
        <p:spPr>
          <a:xfrm>
            <a:off x="4064025" y="4026864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5BF9E0-5496-A050-7A71-AA262D173F2E}"/>
              </a:ext>
            </a:extLst>
          </p:cNvPr>
          <p:cNvSpPr/>
          <p:nvPr/>
        </p:nvSpPr>
        <p:spPr>
          <a:xfrm>
            <a:off x="4071361" y="4898632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6051A29-4BD9-DEBB-16DF-C2C6A1920B8E}"/>
              </a:ext>
            </a:extLst>
          </p:cNvPr>
          <p:cNvSpPr/>
          <p:nvPr/>
        </p:nvSpPr>
        <p:spPr>
          <a:xfrm rot="19585058" flipV="1">
            <a:off x="3121745" y="2889250"/>
            <a:ext cx="990705" cy="175224"/>
          </a:xfrm>
          <a:prstGeom prst="rightArrow">
            <a:avLst/>
          </a:prstGeom>
          <a:solidFill>
            <a:srgbClr val="1238F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C9852FF-30E2-AF6B-14C0-EBDD3EF9DA96}"/>
              </a:ext>
            </a:extLst>
          </p:cNvPr>
          <p:cNvSpPr/>
          <p:nvPr/>
        </p:nvSpPr>
        <p:spPr>
          <a:xfrm rot="20572003">
            <a:off x="3407742" y="3520577"/>
            <a:ext cx="638441" cy="1434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F30442-500A-2DE9-BE6F-76B7580EE874}"/>
              </a:ext>
            </a:extLst>
          </p:cNvPr>
          <p:cNvSpPr/>
          <p:nvPr/>
        </p:nvSpPr>
        <p:spPr>
          <a:xfrm rot="2094009">
            <a:off x="3394646" y="4022888"/>
            <a:ext cx="638441" cy="1434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5B56AD5-EC1B-DEF5-A8BB-06B9018A6211}"/>
              </a:ext>
            </a:extLst>
          </p:cNvPr>
          <p:cNvSpPr/>
          <p:nvPr/>
        </p:nvSpPr>
        <p:spPr>
          <a:xfrm rot="3109687">
            <a:off x="2963302" y="4477770"/>
            <a:ext cx="1240138" cy="1275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0F8BFCC-D0D5-42FC-7396-612AFA16D9E4}"/>
              </a:ext>
            </a:extLst>
          </p:cNvPr>
          <p:cNvSpPr/>
          <p:nvPr/>
        </p:nvSpPr>
        <p:spPr>
          <a:xfrm rot="3421613">
            <a:off x="1677814" y="2918142"/>
            <a:ext cx="784683" cy="1211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E907D15A-C183-8CE7-E75D-03E07BE19AA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0EAD8-F8E2-F718-91EA-531BA2EFA0EC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57DFF-7553-B6F7-C453-D750765E141E}"/>
              </a:ext>
            </a:extLst>
          </p:cNvPr>
          <p:cNvSpPr txBox="1"/>
          <p:nvPr/>
        </p:nvSpPr>
        <p:spPr>
          <a:xfrm>
            <a:off x="318267" y="602227"/>
            <a:ext cx="175527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C9EBDFA-5B6C-54B2-18A7-F5F43064A163}"/>
              </a:ext>
            </a:extLst>
          </p:cNvPr>
          <p:cNvSpPr/>
          <p:nvPr/>
        </p:nvSpPr>
        <p:spPr>
          <a:xfrm>
            <a:off x="10260244" y="3173724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1E6847B-D582-3745-B56A-E2457E83F4AD}"/>
              </a:ext>
            </a:extLst>
          </p:cNvPr>
          <p:cNvSpPr/>
          <p:nvPr/>
        </p:nvSpPr>
        <p:spPr>
          <a:xfrm>
            <a:off x="8295310" y="1321049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공고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상세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B7AC6F5-7320-DA67-5366-3556CCB0F6AE}"/>
              </a:ext>
            </a:extLst>
          </p:cNvPr>
          <p:cNvSpPr/>
          <p:nvPr/>
        </p:nvSpPr>
        <p:spPr>
          <a:xfrm>
            <a:off x="10260244" y="697833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제출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D66405D5-D85B-5884-55B0-7A23B899F5EB}"/>
              </a:ext>
            </a:extLst>
          </p:cNvPr>
          <p:cNvSpPr/>
          <p:nvPr/>
        </p:nvSpPr>
        <p:spPr>
          <a:xfrm rot="19472735">
            <a:off x="9803380" y="1196319"/>
            <a:ext cx="345850" cy="27757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C724858-4799-A260-2DFC-F88C4A766DD8}"/>
              </a:ext>
            </a:extLst>
          </p:cNvPr>
          <p:cNvSpPr/>
          <p:nvPr/>
        </p:nvSpPr>
        <p:spPr>
          <a:xfrm>
            <a:off x="11089157" y="4305996"/>
            <a:ext cx="1050937" cy="70989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73D376F-78FA-6FF9-1C1B-9B7F6E63C7A0}"/>
              </a:ext>
            </a:extLst>
          </p:cNvPr>
          <p:cNvSpPr/>
          <p:nvPr/>
        </p:nvSpPr>
        <p:spPr>
          <a:xfrm>
            <a:off x="9889177" y="4291475"/>
            <a:ext cx="1050937" cy="70989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작성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위쪽/아래쪽 58">
            <a:extLst>
              <a:ext uri="{FF2B5EF4-FFF2-40B4-BE49-F238E27FC236}">
                <a16:creationId xmlns:a16="http://schemas.microsoft.com/office/drawing/2014/main" id="{151AEFA5-CAB6-0E21-2667-2236A51DB926}"/>
              </a:ext>
            </a:extLst>
          </p:cNvPr>
          <p:cNvSpPr/>
          <p:nvPr/>
        </p:nvSpPr>
        <p:spPr>
          <a:xfrm rot="1229922">
            <a:off x="10475620" y="3850450"/>
            <a:ext cx="212071" cy="430677"/>
          </a:xfrm>
          <a:prstGeom prst="upDown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위쪽/아래쪽 59">
            <a:extLst>
              <a:ext uri="{FF2B5EF4-FFF2-40B4-BE49-F238E27FC236}">
                <a16:creationId xmlns:a16="http://schemas.microsoft.com/office/drawing/2014/main" id="{A9B32622-6F4D-F80F-6086-69E366EC88D1}"/>
              </a:ext>
            </a:extLst>
          </p:cNvPr>
          <p:cNvSpPr/>
          <p:nvPr/>
        </p:nvSpPr>
        <p:spPr>
          <a:xfrm rot="19552284">
            <a:off x="11344473" y="3847465"/>
            <a:ext cx="232449" cy="403555"/>
          </a:xfrm>
          <a:prstGeom prst="upDown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65E777D-4722-D585-DF6D-AA96E756B7EE}"/>
              </a:ext>
            </a:extLst>
          </p:cNvPr>
          <p:cNvSpPr/>
          <p:nvPr/>
        </p:nvSpPr>
        <p:spPr>
          <a:xfrm>
            <a:off x="10260243" y="1920546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정보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8FE5F7A-2801-8CA4-B537-7791EEED6DC8}"/>
              </a:ext>
            </a:extLst>
          </p:cNvPr>
          <p:cNvSpPr/>
          <p:nvPr/>
        </p:nvSpPr>
        <p:spPr>
          <a:xfrm rot="5400000">
            <a:off x="10835463" y="2763495"/>
            <a:ext cx="345850" cy="27757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8" name="화살표: 오른쪽 55">
            <a:extLst>
              <a:ext uri="{FF2B5EF4-FFF2-40B4-BE49-F238E27FC236}">
                <a16:creationId xmlns:a16="http://schemas.microsoft.com/office/drawing/2014/main" id="{D66405D5-D85B-5884-55B0-7A23B899F5EB}"/>
              </a:ext>
            </a:extLst>
          </p:cNvPr>
          <p:cNvSpPr/>
          <p:nvPr/>
        </p:nvSpPr>
        <p:spPr>
          <a:xfrm rot="2127265" flipV="1">
            <a:off x="9865952" y="1732312"/>
            <a:ext cx="345850" cy="27757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ECFDAB-7305-F109-B81E-A82E5237D22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FF3E05-8E50-1ED1-DF94-AF7472A2ABDC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B33AE0-0844-FB03-3061-D8B79368927A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061D18-C41C-FB6C-6BDB-1D20726273B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708896-B777-52AE-F752-F1DCC9ACF1E9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C954EA-2AC4-09BF-E2E5-6517AA2DF014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41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65760" y="4421093"/>
            <a:ext cx="432161" cy="432161"/>
          </a:xfrm>
          <a:prstGeom prst="rect">
            <a:avLst/>
          </a:prstGeom>
        </p:spPr>
      </p:pic>
      <p:pic>
        <p:nvPicPr>
          <p:cNvPr id="42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928950" y="4421093"/>
            <a:ext cx="432161" cy="4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2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A0C552D-3594-E46A-2CD5-81D4EDA27726}"/>
              </a:ext>
            </a:extLst>
          </p:cNvPr>
          <p:cNvSpPr txBox="1"/>
          <p:nvPr/>
        </p:nvSpPr>
        <p:spPr>
          <a:xfrm>
            <a:off x="729774" y="602282"/>
            <a:ext cx="260016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한식 글로벌화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2726" y="170044"/>
            <a:ext cx="254570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39" name="타원 38"/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1E8F99-AE62-F00A-E01D-9B11FA8EE123}"/>
              </a:ext>
            </a:extLst>
          </p:cNvPr>
          <p:cNvGrpSpPr/>
          <p:nvPr/>
        </p:nvGrpSpPr>
        <p:grpSpPr>
          <a:xfrm>
            <a:off x="6069219" y="2612086"/>
            <a:ext cx="5673766" cy="2401425"/>
            <a:chOff x="752358" y="4022896"/>
            <a:chExt cx="5254262" cy="2183357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934CCB6-C9CF-BBD3-C379-CE48E5C2634B}"/>
                </a:ext>
              </a:extLst>
            </p:cNvPr>
            <p:cNvGrpSpPr/>
            <p:nvPr/>
          </p:nvGrpSpPr>
          <p:grpSpPr>
            <a:xfrm>
              <a:off x="752358" y="4662293"/>
              <a:ext cx="5254262" cy="1543960"/>
              <a:chOff x="744288" y="4616022"/>
              <a:chExt cx="5254262" cy="1543960"/>
            </a:xfrm>
          </p:grpSpPr>
          <p:grpSp>
            <p:nvGrpSpPr>
              <p:cNvPr id="1028" name="그룹 1027">
                <a:extLst>
                  <a:ext uri="{FF2B5EF4-FFF2-40B4-BE49-F238E27FC236}">
                    <a16:creationId xmlns:a16="http://schemas.microsoft.com/office/drawing/2014/main" id="{11D09616-F7DA-1321-D585-181FE6A4764E}"/>
                  </a:ext>
                </a:extLst>
              </p:cNvPr>
              <p:cNvGrpSpPr/>
              <p:nvPr/>
            </p:nvGrpSpPr>
            <p:grpSpPr>
              <a:xfrm>
                <a:off x="744288" y="4616022"/>
                <a:ext cx="5254262" cy="1543960"/>
                <a:chOff x="860011" y="4034765"/>
                <a:chExt cx="5254262" cy="1543960"/>
              </a:xfrm>
            </p:grpSpPr>
            <p:pic>
              <p:nvPicPr>
                <p:cNvPr id="1031" name="그림 1030">
                  <a:extLst>
                    <a:ext uri="{FF2B5EF4-FFF2-40B4-BE49-F238E27FC236}">
                      <a16:creationId xmlns:a16="http://schemas.microsoft.com/office/drawing/2014/main" id="{9592DD8F-E732-B84A-BDCA-42D28E7B7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0011" y="4034765"/>
                  <a:ext cx="3914286" cy="247619"/>
                </a:xfrm>
                <a:prstGeom prst="rect">
                  <a:avLst/>
                </a:prstGeom>
              </p:spPr>
            </p:pic>
            <p:pic>
              <p:nvPicPr>
                <p:cNvPr id="1032" name="그림 1031">
                  <a:extLst>
                    <a:ext uri="{FF2B5EF4-FFF2-40B4-BE49-F238E27FC236}">
                      <a16:creationId xmlns:a16="http://schemas.microsoft.com/office/drawing/2014/main" id="{20FD312C-410F-4219-FC40-F4D7DFEC23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0011" y="4346523"/>
                  <a:ext cx="2000000" cy="257143"/>
                </a:xfrm>
                <a:prstGeom prst="rect">
                  <a:avLst/>
                </a:prstGeom>
              </p:spPr>
            </p:pic>
            <p:pic>
              <p:nvPicPr>
                <p:cNvPr id="1033" name="그림 1032">
                  <a:extLst>
                    <a:ext uri="{FF2B5EF4-FFF2-40B4-BE49-F238E27FC236}">
                      <a16:creationId xmlns:a16="http://schemas.microsoft.com/office/drawing/2014/main" id="{4CC80749-AC3E-D8F1-4C0F-3F2F5A39F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73541" y="4383430"/>
                  <a:ext cx="2961905" cy="219048"/>
                </a:xfrm>
                <a:prstGeom prst="rect">
                  <a:avLst/>
                </a:prstGeom>
              </p:spPr>
            </p:pic>
            <p:pic>
              <p:nvPicPr>
                <p:cNvPr id="1034" name="그림 1033">
                  <a:extLst>
                    <a:ext uri="{FF2B5EF4-FFF2-40B4-BE49-F238E27FC236}">
                      <a16:creationId xmlns:a16="http://schemas.microsoft.com/office/drawing/2014/main" id="{3920B251-FD49-81ED-4AD1-7B7CCB0C5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0011" y="4878245"/>
                  <a:ext cx="5254262" cy="431119"/>
                </a:xfrm>
                <a:prstGeom prst="rect">
                  <a:avLst/>
                </a:prstGeom>
              </p:spPr>
            </p:pic>
            <p:pic>
              <p:nvPicPr>
                <p:cNvPr id="1035" name="그림 1034">
                  <a:extLst>
                    <a:ext uri="{FF2B5EF4-FFF2-40B4-BE49-F238E27FC236}">
                      <a16:creationId xmlns:a16="http://schemas.microsoft.com/office/drawing/2014/main" id="{C65A3E97-E1F1-BB48-A461-F135DBA98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7828" y="5228441"/>
                  <a:ext cx="4203409" cy="350284"/>
                </a:xfrm>
                <a:prstGeom prst="rect">
                  <a:avLst/>
                </a:prstGeom>
              </p:spPr>
            </p:pic>
          </p:grp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9D479A55-A2C6-DC7E-6776-8DCC79D66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7608" y="5838726"/>
                <a:ext cx="23191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직선 연결선 1029">
                <a:extLst>
                  <a:ext uri="{FF2B5EF4-FFF2-40B4-BE49-F238E27FC236}">
                    <a16:creationId xmlns:a16="http://schemas.microsoft.com/office/drawing/2014/main" id="{02ABB3BF-0B49-3ADE-8AA0-7181F6175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797" y="6145468"/>
                <a:ext cx="295902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FF7EDE96-073B-5031-8BAB-230F160C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990" y="4022896"/>
              <a:ext cx="1971429" cy="266667"/>
            </a:xfrm>
            <a:prstGeom prst="rect">
              <a:avLst/>
            </a:prstGeom>
          </p:spPr>
        </p:pic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A875301B-9251-5915-0B07-A96842DE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9559" y="4035594"/>
              <a:ext cx="819048" cy="238095"/>
            </a:xfrm>
            <a:prstGeom prst="rect">
              <a:avLst/>
            </a:prstGeom>
          </p:spPr>
        </p:pic>
        <p:pic>
          <p:nvPicPr>
            <p:cNvPr id="1027" name="그림 1026">
              <a:extLst>
                <a:ext uri="{FF2B5EF4-FFF2-40B4-BE49-F238E27FC236}">
                  <a16:creationId xmlns:a16="http://schemas.microsoft.com/office/drawing/2014/main" id="{DE08DBBF-488F-FA3D-004F-23701C4C5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90" y="4308613"/>
              <a:ext cx="3123809" cy="219048"/>
            </a:xfrm>
            <a:prstGeom prst="rect">
              <a:avLst/>
            </a:prstGeom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6FBDC1A6-C258-23E4-5765-6C56EE79D77A}"/>
              </a:ext>
            </a:extLst>
          </p:cNvPr>
          <p:cNvSpPr txBox="1"/>
          <p:nvPr/>
        </p:nvSpPr>
        <p:spPr>
          <a:xfrm>
            <a:off x="6459283" y="6571320"/>
            <a:ext cx="4893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/>
            <a:r>
              <a:rPr lang="ko-KR" altLang="en-US" sz="600" b="0" i="0" dirty="0">
                <a:solidFill>
                  <a:srgbClr val="2B2B2B"/>
                </a:solidFill>
                <a:effectLst/>
                <a:latin typeface="Noto Sans KR"/>
              </a:rPr>
              <a:t>뉴스와이어 </a:t>
            </a:r>
            <a:r>
              <a:rPr lang="en-US" altLang="ko-KR" sz="600" b="0" i="0" dirty="0">
                <a:solidFill>
                  <a:srgbClr val="2B2B2B"/>
                </a:solidFill>
                <a:effectLst/>
                <a:latin typeface="Noto Sans KR"/>
              </a:rPr>
              <a:t>: </a:t>
            </a:r>
            <a:r>
              <a:rPr lang="ko-KR" altLang="en-US" sz="600" b="0" i="0" dirty="0">
                <a:solidFill>
                  <a:srgbClr val="2B2B2B"/>
                </a:solidFill>
                <a:effectLst/>
                <a:latin typeface="Noto Sans KR"/>
              </a:rPr>
              <a:t>한식진흥원</a:t>
            </a:r>
            <a:r>
              <a:rPr lang="en-US" altLang="ko-KR" sz="600" b="0" i="0" dirty="0">
                <a:solidFill>
                  <a:srgbClr val="2B2B2B"/>
                </a:solidFill>
                <a:effectLst/>
                <a:latin typeface="Noto Sans KR"/>
              </a:rPr>
              <a:t>, MZ</a:t>
            </a:r>
            <a:r>
              <a:rPr lang="ko-KR" altLang="en-US" sz="600" b="0" i="0" dirty="0">
                <a:solidFill>
                  <a:srgbClr val="2B2B2B"/>
                </a:solidFill>
                <a:effectLst/>
                <a:latin typeface="Noto Sans KR"/>
              </a:rPr>
              <a:t>세대 관광객 대상 다양한 한국문화 체험프로그램 선봬</a:t>
            </a:r>
            <a:endParaRPr lang="en-US" altLang="ko-KR" sz="600" b="0" i="0" dirty="0">
              <a:solidFill>
                <a:srgbClr val="2B2B2B"/>
              </a:solidFill>
              <a:effectLst/>
              <a:latin typeface="Noto Sans KR"/>
            </a:endParaRPr>
          </a:p>
          <a:p>
            <a:pPr algn="r" latinLnBrk="0"/>
            <a:r>
              <a:rPr lang="ko-KR" altLang="en-US" sz="600" u="sng" dirty="0">
                <a:solidFill>
                  <a:srgbClr val="1238F6"/>
                </a:solidFill>
              </a:rPr>
              <a:t>https://www.newswire.co.kr/newsRead.php?no=968841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42EFC66-ACF5-8DB8-7178-0FBF69661AE8}"/>
              </a:ext>
            </a:extLst>
          </p:cNvPr>
          <p:cNvSpPr txBox="1"/>
          <p:nvPr/>
        </p:nvSpPr>
        <p:spPr>
          <a:xfrm>
            <a:off x="960637" y="1774832"/>
            <a:ext cx="1027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2200" b="1" i="0" dirty="0">
                <a:solidFill>
                  <a:srgbClr val="2B2B2B"/>
                </a:solidFill>
                <a:effectLst/>
                <a:latin typeface="하남다움체 본문" panose="020B0600000101010101" charset="-127"/>
                <a:ea typeface="하남다움체 본문" panose="020B0600000101010101" charset="-127"/>
              </a:rPr>
              <a:t>뉴스와이어 </a:t>
            </a:r>
            <a:r>
              <a:rPr lang="en-US" altLang="ko-KR" sz="2200" b="1" i="0" dirty="0">
                <a:solidFill>
                  <a:srgbClr val="2B2B2B"/>
                </a:solidFill>
                <a:effectLst/>
                <a:latin typeface="하남다움체 본문" panose="020B0600000101010101" charset="-127"/>
                <a:ea typeface="하남다움체 본문" panose="020B0600000101010101" charset="-127"/>
              </a:rPr>
              <a:t>: </a:t>
            </a:r>
            <a:r>
              <a:rPr lang="ko-KR" altLang="en-US" sz="2200" b="1" i="0" dirty="0">
                <a:solidFill>
                  <a:srgbClr val="2B2B2B"/>
                </a:solidFill>
                <a:effectLst/>
                <a:latin typeface="하남다움체 본문" panose="020B0600000101010101" charset="-127"/>
                <a:ea typeface="하남다움체 본문" panose="020B0600000101010101" charset="-127"/>
              </a:rPr>
              <a:t>한식진흥원</a:t>
            </a:r>
            <a:r>
              <a:rPr lang="en-US" altLang="ko-KR" sz="2200" b="1" i="0" dirty="0">
                <a:solidFill>
                  <a:srgbClr val="2B2B2B"/>
                </a:solidFill>
                <a:effectLst/>
                <a:latin typeface="하남다움체 본문" panose="020B0600000101010101" charset="-127"/>
                <a:ea typeface="하남다움체 본문" panose="020B0600000101010101" charset="-127"/>
              </a:rPr>
              <a:t>, MZ</a:t>
            </a:r>
            <a:r>
              <a:rPr lang="ko-KR" altLang="en-US" sz="2200" b="1" i="0" dirty="0">
                <a:solidFill>
                  <a:srgbClr val="2B2B2B"/>
                </a:solidFill>
                <a:effectLst/>
                <a:latin typeface="하남다움체 본문" panose="020B0600000101010101" charset="-127"/>
                <a:ea typeface="하남다움체 본문" panose="020B0600000101010101" charset="-127"/>
              </a:rPr>
              <a:t>세대 관광객 대상다양한 한국문화 체험프로그램 선봬</a:t>
            </a:r>
            <a:endParaRPr lang="en-US" altLang="ko-KR" sz="2200" b="1" i="0" dirty="0">
              <a:solidFill>
                <a:srgbClr val="2B2B2B"/>
              </a:solidFill>
              <a:effectLst/>
              <a:latin typeface="하남다움체 본문" panose="020B0600000101010101" charset="-127"/>
              <a:ea typeface="하남다움체 본문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AE562-A315-D2A1-6393-2D0FB73D40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pic>
        <p:nvPicPr>
          <p:cNvPr id="1026" name="Picture 2" descr="한식진흥원 - 나무위키">
            <a:extLst>
              <a:ext uri="{FF2B5EF4-FFF2-40B4-BE49-F238E27FC236}">
                <a16:creationId xmlns:a16="http://schemas.microsoft.com/office/drawing/2014/main" id="{3D90E140-6A92-1FEC-3139-4AB84061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37" y="3194647"/>
            <a:ext cx="4667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0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CC7A4064-369D-499D-8B3B-8756721064C2}"/>
              </a:ext>
            </a:extLst>
          </p:cNvPr>
          <p:cNvSpPr/>
          <p:nvPr/>
        </p:nvSpPr>
        <p:spPr>
          <a:xfrm>
            <a:off x="6365658" y="2294615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90ECEC6-52D9-4F2E-9554-712B550EB918}"/>
              </a:ext>
            </a:extLst>
          </p:cNvPr>
          <p:cNvSpPr/>
          <p:nvPr/>
        </p:nvSpPr>
        <p:spPr>
          <a:xfrm>
            <a:off x="10260244" y="3318864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90EE90-D891-4473-BFF0-D96C12E462DD}"/>
              </a:ext>
            </a:extLst>
          </p:cNvPr>
          <p:cNvSpPr/>
          <p:nvPr/>
        </p:nvSpPr>
        <p:spPr>
          <a:xfrm>
            <a:off x="8295310" y="1466189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 공고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상세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45A35E-D1ED-4919-8286-503D19D66A3B}"/>
              </a:ext>
            </a:extLst>
          </p:cNvPr>
          <p:cNvSpPr/>
          <p:nvPr/>
        </p:nvSpPr>
        <p:spPr>
          <a:xfrm>
            <a:off x="10260244" y="842973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제출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E69362D-50DE-821A-11B7-4A3F27322B8A}"/>
              </a:ext>
            </a:extLst>
          </p:cNvPr>
          <p:cNvSpPr/>
          <p:nvPr/>
        </p:nvSpPr>
        <p:spPr>
          <a:xfrm rot="19472735">
            <a:off x="9803380" y="1341459"/>
            <a:ext cx="345850" cy="27757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21D36CE8-1424-D61D-9B77-8EFEDB54257D}"/>
              </a:ext>
            </a:extLst>
          </p:cNvPr>
          <p:cNvSpPr/>
          <p:nvPr/>
        </p:nvSpPr>
        <p:spPr>
          <a:xfrm rot="1958536">
            <a:off x="9866844" y="1870492"/>
            <a:ext cx="345850" cy="27757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637E4B7-12E8-5AD1-88DA-C8CE63137302}"/>
              </a:ext>
            </a:extLst>
          </p:cNvPr>
          <p:cNvSpPr/>
          <p:nvPr/>
        </p:nvSpPr>
        <p:spPr>
          <a:xfrm>
            <a:off x="11089157" y="4451136"/>
            <a:ext cx="1050937" cy="70989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008EF86-DF68-449D-7466-88C9065AEA36}"/>
              </a:ext>
            </a:extLst>
          </p:cNvPr>
          <p:cNvSpPr/>
          <p:nvPr/>
        </p:nvSpPr>
        <p:spPr>
          <a:xfrm>
            <a:off x="9889177" y="4436615"/>
            <a:ext cx="1050937" cy="70989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 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작성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6" name="화살표: 위쪽/아래쪽 45">
            <a:extLst>
              <a:ext uri="{FF2B5EF4-FFF2-40B4-BE49-F238E27FC236}">
                <a16:creationId xmlns:a16="http://schemas.microsoft.com/office/drawing/2014/main" id="{631A3875-AF2C-05FA-8C53-95DAE4B16E94}"/>
              </a:ext>
            </a:extLst>
          </p:cNvPr>
          <p:cNvSpPr/>
          <p:nvPr/>
        </p:nvSpPr>
        <p:spPr>
          <a:xfrm rot="1229922">
            <a:off x="10475620" y="3995590"/>
            <a:ext cx="212071" cy="430677"/>
          </a:xfrm>
          <a:prstGeom prst="upDown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위쪽/아래쪽 47">
            <a:extLst>
              <a:ext uri="{FF2B5EF4-FFF2-40B4-BE49-F238E27FC236}">
                <a16:creationId xmlns:a16="http://schemas.microsoft.com/office/drawing/2014/main" id="{A17DA559-98B4-97A6-480C-4D4ABF490A75}"/>
              </a:ext>
            </a:extLst>
          </p:cNvPr>
          <p:cNvSpPr/>
          <p:nvPr/>
        </p:nvSpPr>
        <p:spPr>
          <a:xfrm rot="19552284">
            <a:off x="11344473" y="3992605"/>
            <a:ext cx="232449" cy="403555"/>
          </a:xfrm>
          <a:prstGeom prst="upDown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8E70AA8-35B7-3FE0-CF02-0D4B6BBF2094}"/>
              </a:ext>
            </a:extLst>
          </p:cNvPr>
          <p:cNvSpPr/>
          <p:nvPr/>
        </p:nvSpPr>
        <p:spPr>
          <a:xfrm rot="19289494" flipV="1">
            <a:off x="7885246" y="2219296"/>
            <a:ext cx="575631" cy="21210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0FDE28-76EE-F106-944D-3D33ADEE5CA8}"/>
              </a:ext>
            </a:extLst>
          </p:cNvPr>
          <p:cNvSpPr/>
          <p:nvPr/>
        </p:nvSpPr>
        <p:spPr>
          <a:xfrm>
            <a:off x="10260243" y="2065686"/>
            <a:ext cx="1496291" cy="713510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정보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B35A093-F7D9-2C51-7FD9-F51C7C895273}"/>
              </a:ext>
            </a:extLst>
          </p:cNvPr>
          <p:cNvSpPr/>
          <p:nvPr/>
        </p:nvSpPr>
        <p:spPr>
          <a:xfrm rot="5400000">
            <a:off x="10835463" y="2908635"/>
            <a:ext cx="345850" cy="27757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모서리가 둥근 직사각형 36">
            <a:extLst>
              <a:ext uri="{FF2B5EF4-FFF2-40B4-BE49-F238E27FC236}">
                <a16:creationId xmlns:a16="http://schemas.microsoft.com/office/drawing/2014/main" id="{0FFF43EA-9EF3-F891-81CE-16387B5B1ED2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FA037-51F9-7853-AE46-211D94F8A9B7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0EED5B-6FB1-FFFD-A689-AEA39A2565C2}"/>
              </a:ext>
            </a:extLst>
          </p:cNvPr>
          <p:cNvSpPr txBox="1"/>
          <p:nvPr/>
        </p:nvSpPr>
        <p:spPr>
          <a:xfrm>
            <a:off x="318267" y="602227"/>
            <a:ext cx="161348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6" name="그래픽 25" descr="남자">
            <a:extLst>
              <a:ext uri="{FF2B5EF4-FFF2-40B4-BE49-F238E27FC236}">
                <a16:creationId xmlns:a16="http://schemas.microsoft.com/office/drawing/2014/main" id="{284302F3-3583-8868-6B7F-D41135860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776" y="3370888"/>
            <a:ext cx="914400" cy="914400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6A0AFECF-7630-BC64-CA75-4932403CE836}"/>
              </a:ext>
            </a:extLst>
          </p:cNvPr>
          <p:cNvSpPr/>
          <p:nvPr/>
        </p:nvSpPr>
        <p:spPr>
          <a:xfrm>
            <a:off x="4064026" y="2013884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F96AC22-708B-38B4-22D8-83BC78B2DA76}"/>
              </a:ext>
            </a:extLst>
          </p:cNvPr>
          <p:cNvSpPr/>
          <p:nvPr/>
        </p:nvSpPr>
        <p:spPr>
          <a:xfrm>
            <a:off x="1856093" y="3346812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96838D6-A57B-D4D5-5AB8-7FC73FFEF77E}"/>
              </a:ext>
            </a:extLst>
          </p:cNvPr>
          <p:cNvSpPr/>
          <p:nvPr/>
        </p:nvSpPr>
        <p:spPr>
          <a:xfrm rot="1537801" flipV="1">
            <a:off x="5762081" y="2414994"/>
            <a:ext cx="472441" cy="14114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C125C3B-4B60-F38B-EDB9-3A8DC25790A3}"/>
              </a:ext>
            </a:extLst>
          </p:cNvPr>
          <p:cNvSpPr/>
          <p:nvPr/>
        </p:nvSpPr>
        <p:spPr>
          <a:xfrm>
            <a:off x="963386" y="1816209"/>
            <a:ext cx="1180572" cy="764771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4784AB4-D38B-A9ED-28A8-87AA9B4B7C6B}"/>
              </a:ext>
            </a:extLst>
          </p:cNvPr>
          <p:cNvSpPr/>
          <p:nvPr/>
        </p:nvSpPr>
        <p:spPr>
          <a:xfrm rot="19242581">
            <a:off x="721090" y="2543495"/>
            <a:ext cx="311748" cy="17276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79A8A9F-3B25-0221-8F74-ABD95258827D}"/>
              </a:ext>
            </a:extLst>
          </p:cNvPr>
          <p:cNvSpPr/>
          <p:nvPr/>
        </p:nvSpPr>
        <p:spPr>
          <a:xfrm>
            <a:off x="4083298" y="3020029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112FD4F-7D4B-49ED-3E6B-FFE2421CD58F}"/>
              </a:ext>
            </a:extLst>
          </p:cNvPr>
          <p:cNvSpPr/>
          <p:nvPr/>
        </p:nvSpPr>
        <p:spPr>
          <a:xfrm>
            <a:off x="4064025" y="4026864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49C0DEC-6080-2D76-F63D-9349FDD505BD}"/>
              </a:ext>
            </a:extLst>
          </p:cNvPr>
          <p:cNvSpPr/>
          <p:nvPr/>
        </p:nvSpPr>
        <p:spPr>
          <a:xfrm>
            <a:off x="4071361" y="4898632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CCD374A-2AF0-532D-A973-06D393AD18ED}"/>
              </a:ext>
            </a:extLst>
          </p:cNvPr>
          <p:cNvSpPr/>
          <p:nvPr/>
        </p:nvSpPr>
        <p:spPr>
          <a:xfrm rot="19585058" flipV="1">
            <a:off x="3121745" y="2889250"/>
            <a:ext cx="990705" cy="175224"/>
          </a:xfrm>
          <a:prstGeom prst="rightArrow">
            <a:avLst/>
          </a:prstGeom>
          <a:solidFill>
            <a:srgbClr val="1238F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16497D44-804C-2838-7C4A-3D4D12CBF050}"/>
              </a:ext>
            </a:extLst>
          </p:cNvPr>
          <p:cNvSpPr/>
          <p:nvPr/>
        </p:nvSpPr>
        <p:spPr>
          <a:xfrm rot="20572003">
            <a:off x="3407742" y="3520577"/>
            <a:ext cx="638441" cy="1434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99247294-F0F7-12E1-B667-E8A607C69349}"/>
              </a:ext>
            </a:extLst>
          </p:cNvPr>
          <p:cNvSpPr/>
          <p:nvPr/>
        </p:nvSpPr>
        <p:spPr>
          <a:xfrm rot="2094009">
            <a:off x="3394646" y="4022888"/>
            <a:ext cx="638441" cy="1434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FB1B516-8695-AD12-63DD-46BA2060242C}"/>
              </a:ext>
            </a:extLst>
          </p:cNvPr>
          <p:cNvSpPr/>
          <p:nvPr/>
        </p:nvSpPr>
        <p:spPr>
          <a:xfrm rot="3109687">
            <a:off x="2963302" y="4477770"/>
            <a:ext cx="1240138" cy="127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99A6C348-1EE4-5010-D15F-F03FDE8689EF}"/>
              </a:ext>
            </a:extLst>
          </p:cNvPr>
          <p:cNvSpPr/>
          <p:nvPr/>
        </p:nvSpPr>
        <p:spPr>
          <a:xfrm rot="3421613">
            <a:off x="1677814" y="2918142"/>
            <a:ext cx="784683" cy="12116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5B9BF2-8E08-05AB-55B1-2429F2287C32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5836DD-4E1F-1DEE-FB15-BF9DC043C70C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4E350A-A518-22EE-3C14-3B403C2C80D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75D6C4-73FB-8AF9-40A2-F0E828DB1CA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A540-763A-1A1E-81BF-FCA183DD59D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A99A6-1C22-CDE9-BFAE-B38AF839CC33}"/>
              </a:ext>
            </a:extLst>
          </p:cNvPr>
          <p:cNvSpPr txBox="1"/>
          <p:nvPr/>
        </p:nvSpPr>
        <p:spPr>
          <a:xfrm>
            <a:off x="-32905" y="2928629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2AEFBC-D302-E01A-47AA-F528BA4EDF1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58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67906" y="4619433"/>
            <a:ext cx="432161" cy="432161"/>
          </a:xfrm>
          <a:prstGeom prst="rect">
            <a:avLst/>
          </a:prstGeom>
        </p:spPr>
      </p:pic>
      <p:pic>
        <p:nvPicPr>
          <p:cNvPr id="59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931096" y="4619433"/>
            <a:ext cx="432161" cy="4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19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6ED59C-3954-841E-32CE-8A306CC252A0}"/>
              </a:ext>
            </a:extLst>
          </p:cNvPr>
          <p:cNvSpPr/>
          <p:nvPr/>
        </p:nvSpPr>
        <p:spPr>
          <a:xfrm rot="1301198">
            <a:off x="7618875" y="3175662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3537605-DB98-2710-BBEF-DB19EBEF3D48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21C92-EAB9-C991-E035-105470B8896C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06F34-F4C6-B28D-F78F-B7E656C720CB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2" name="그래픽 21" descr="남자">
            <a:extLst>
              <a:ext uri="{FF2B5EF4-FFF2-40B4-BE49-F238E27FC236}">
                <a16:creationId xmlns:a16="http://schemas.microsoft.com/office/drawing/2014/main" id="{9A865025-F58D-902A-EA00-F50F959AF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2536" y="3164304"/>
            <a:ext cx="914400" cy="9144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E7EA91-50D0-B967-784A-A83A4706E194}"/>
              </a:ext>
            </a:extLst>
          </p:cNvPr>
          <p:cNvSpPr/>
          <p:nvPr/>
        </p:nvSpPr>
        <p:spPr>
          <a:xfrm>
            <a:off x="6066300" y="1726843"/>
            <a:ext cx="1496291" cy="71350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DB43A9A-67A8-EAEA-CF9A-9319F387689F}"/>
              </a:ext>
            </a:extLst>
          </p:cNvPr>
          <p:cNvSpPr/>
          <p:nvPr/>
        </p:nvSpPr>
        <p:spPr>
          <a:xfrm>
            <a:off x="3427880" y="3260554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E0ED8D-55E7-2F7E-38B6-698FC30DB29E}"/>
              </a:ext>
            </a:extLst>
          </p:cNvPr>
          <p:cNvSpPr/>
          <p:nvPr/>
        </p:nvSpPr>
        <p:spPr>
          <a:xfrm>
            <a:off x="1403740" y="3264749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9F17B82-D7D0-ABC2-C705-31E2121B71C5}"/>
              </a:ext>
            </a:extLst>
          </p:cNvPr>
          <p:cNvSpPr/>
          <p:nvPr/>
        </p:nvSpPr>
        <p:spPr>
          <a:xfrm>
            <a:off x="2972708" y="3519155"/>
            <a:ext cx="368253" cy="196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6043498" y="2656604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BCB149F-F54A-36F7-5E94-0C79A95F9B6C}"/>
              </a:ext>
            </a:extLst>
          </p:cNvPr>
          <p:cNvSpPr/>
          <p:nvPr/>
        </p:nvSpPr>
        <p:spPr>
          <a:xfrm>
            <a:off x="6043497" y="3721950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BF0639-BC71-A28B-B6EE-90C970F5EDF3}"/>
              </a:ext>
            </a:extLst>
          </p:cNvPr>
          <p:cNvSpPr/>
          <p:nvPr/>
        </p:nvSpPr>
        <p:spPr>
          <a:xfrm>
            <a:off x="6043497" y="4697095"/>
            <a:ext cx="1496291" cy="823943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B01600C-28C7-23E9-7471-DE111F5BB02D}"/>
              </a:ext>
            </a:extLst>
          </p:cNvPr>
          <p:cNvSpPr/>
          <p:nvPr/>
        </p:nvSpPr>
        <p:spPr>
          <a:xfrm rot="19585058" flipV="1">
            <a:off x="4570676" y="2691198"/>
            <a:ext cx="1591143" cy="1116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6CFD3DF-5A23-DE67-D515-55D247797157}"/>
              </a:ext>
            </a:extLst>
          </p:cNvPr>
          <p:cNvSpPr/>
          <p:nvPr/>
        </p:nvSpPr>
        <p:spPr>
          <a:xfrm rot="20572003">
            <a:off x="5081307" y="3168562"/>
            <a:ext cx="923251" cy="134724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C60DCB-1701-46FC-AA99-2A3E1330D12D}"/>
              </a:ext>
            </a:extLst>
          </p:cNvPr>
          <p:cNvSpPr/>
          <p:nvPr/>
        </p:nvSpPr>
        <p:spPr>
          <a:xfrm rot="1021595">
            <a:off x="5067027" y="3731740"/>
            <a:ext cx="907938" cy="1558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C8ED050-CBA4-4B22-B058-01906AF22741}"/>
              </a:ext>
            </a:extLst>
          </p:cNvPr>
          <p:cNvSpPr/>
          <p:nvPr/>
        </p:nvSpPr>
        <p:spPr>
          <a:xfrm rot="2317136">
            <a:off x="4720800" y="4309253"/>
            <a:ext cx="1457462" cy="131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8384256" y="3160525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</a:t>
            </a:r>
          </a:p>
        </p:txBody>
      </p:sp>
      <p:sp>
        <p:nvSpPr>
          <p:cNvPr id="29" name="화살표: 오른쪽 9">
            <a:extLst>
              <a:ext uri="{FF2B5EF4-FFF2-40B4-BE49-F238E27FC236}">
                <a16:creationId xmlns:a16="http://schemas.microsoft.com/office/drawing/2014/main" id="{686ED59C-3954-841E-32CE-8A306CC252A0}"/>
              </a:ext>
            </a:extLst>
          </p:cNvPr>
          <p:cNvSpPr/>
          <p:nvPr/>
        </p:nvSpPr>
        <p:spPr>
          <a:xfrm rot="20298802" flipV="1">
            <a:off x="7626510" y="2671741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8371584" y="2160857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안내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148BF4-7DB3-4F8F-3990-DE046281B053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EFD17-6FB1-61F0-8388-1801501C7B1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81493-6446-E2A3-005A-E4E7BFEDC9EC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52BB29-588A-1F1F-DD27-DD1ACD0006C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EC588-5AB2-4BAE-06BC-362A0B5A4F72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7A0DE-30B2-659E-73D5-1349891D0E20}"/>
              </a:ext>
            </a:extLst>
          </p:cNvPr>
          <p:cNvSpPr txBox="1"/>
          <p:nvPr/>
        </p:nvSpPr>
        <p:spPr>
          <a:xfrm>
            <a:off x="99450" y="2750275"/>
            <a:ext cx="19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 </a:t>
            </a:r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미재직</a:t>
            </a:r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887392-1C2C-8043-C70F-0128A692F77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9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6ED59C-3954-841E-32CE-8A306CC252A0}"/>
              </a:ext>
            </a:extLst>
          </p:cNvPr>
          <p:cNvSpPr/>
          <p:nvPr/>
        </p:nvSpPr>
        <p:spPr>
          <a:xfrm rot="1301198">
            <a:off x="7618875" y="3175662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3537605-DB98-2710-BBEF-DB19EBEF3D48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21C92-EAB9-C991-E035-105470B8896C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406F34-F4C6-B28D-F78F-B7E656C720CB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2" name="그래픽 21" descr="남자">
            <a:extLst>
              <a:ext uri="{FF2B5EF4-FFF2-40B4-BE49-F238E27FC236}">
                <a16:creationId xmlns:a16="http://schemas.microsoft.com/office/drawing/2014/main" id="{9A865025-F58D-902A-EA00-F50F959AF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2536" y="3164304"/>
            <a:ext cx="914400" cy="9144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BE7EA91-50D0-B967-784A-A83A4706E194}"/>
              </a:ext>
            </a:extLst>
          </p:cNvPr>
          <p:cNvSpPr/>
          <p:nvPr/>
        </p:nvSpPr>
        <p:spPr>
          <a:xfrm>
            <a:off x="6066300" y="1726843"/>
            <a:ext cx="1496291" cy="71350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DB43A9A-67A8-EAEA-CF9A-9319F387689F}"/>
              </a:ext>
            </a:extLst>
          </p:cNvPr>
          <p:cNvSpPr/>
          <p:nvPr/>
        </p:nvSpPr>
        <p:spPr>
          <a:xfrm>
            <a:off x="3427880" y="3260554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E0ED8D-55E7-2F7E-38B6-698FC30DB29E}"/>
              </a:ext>
            </a:extLst>
          </p:cNvPr>
          <p:cNvSpPr/>
          <p:nvPr/>
        </p:nvSpPr>
        <p:spPr>
          <a:xfrm>
            <a:off x="1403740" y="3264749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9F17B82-D7D0-ABC2-C705-31E2121B71C5}"/>
              </a:ext>
            </a:extLst>
          </p:cNvPr>
          <p:cNvSpPr/>
          <p:nvPr/>
        </p:nvSpPr>
        <p:spPr>
          <a:xfrm>
            <a:off x="2972708" y="3519155"/>
            <a:ext cx="368253" cy="1963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6043498" y="2656604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BCB149F-F54A-36F7-5E94-0C79A95F9B6C}"/>
              </a:ext>
            </a:extLst>
          </p:cNvPr>
          <p:cNvSpPr/>
          <p:nvPr/>
        </p:nvSpPr>
        <p:spPr>
          <a:xfrm>
            <a:off x="6043497" y="3721950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BF0639-BC71-A28B-B6EE-90C970F5EDF3}"/>
              </a:ext>
            </a:extLst>
          </p:cNvPr>
          <p:cNvSpPr/>
          <p:nvPr/>
        </p:nvSpPr>
        <p:spPr>
          <a:xfrm>
            <a:off x="6043497" y="4697095"/>
            <a:ext cx="1496291" cy="823943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B01600C-28C7-23E9-7471-DE111F5BB02D}"/>
              </a:ext>
            </a:extLst>
          </p:cNvPr>
          <p:cNvSpPr/>
          <p:nvPr/>
        </p:nvSpPr>
        <p:spPr>
          <a:xfrm rot="19585058" flipV="1">
            <a:off x="4570676" y="2691198"/>
            <a:ext cx="1591143" cy="1116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6CFD3DF-5A23-DE67-D515-55D247797157}"/>
              </a:ext>
            </a:extLst>
          </p:cNvPr>
          <p:cNvSpPr/>
          <p:nvPr/>
        </p:nvSpPr>
        <p:spPr>
          <a:xfrm rot="20572003">
            <a:off x="5081307" y="3168562"/>
            <a:ext cx="923251" cy="134724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0C60DCB-1701-46FC-AA99-2A3E1330D12D}"/>
              </a:ext>
            </a:extLst>
          </p:cNvPr>
          <p:cNvSpPr/>
          <p:nvPr/>
        </p:nvSpPr>
        <p:spPr>
          <a:xfrm rot="1021595">
            <a:off x="5067027" y="3731740"/>
            <a:ext cx="907938" cy="1558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C8ED050-CBA4-4B22-B058-01906AF22741}"/>
              </a:ext>
            </a:extLst>
          </p:cNvPr>
          <p:cNvSpPr/>
          <p:nvPr/>
        </p:nvSpPr>
        <p:spPr>
          <a:xfrm rot="2317136">
            <a:off x="4720800" y="4309253"/>
            <a:ext cx="1457462" cy="1314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8384256" y="3160525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</a:t>
            </a:r>
          </a:p>
        </p:txBody>
      </p:sp>
      <p:sp>
        <p:nvSpPr>
          <p:cNvPr id="29" name="화살표: 오른쪽 9">
            <a:extLst>
              <a:ext uri="{FF2B5EF4-FFF2-40B4-BE49-F238E27FC236}">
                <a16:creationId xmlns:a16="http://schemas.microsoft.com/office/drawing/2014/main" id="{686ED59C-3954-841E-32CE-8A306CC252A0}"/>
              </a:ext>
            </a:extLst>
          </p:cNvPr>
          <p:cNvSpPr/>
          <p:nvPr/>
        </p:nvSpPr>
        <p:spPr>
          <a:xfrm rot="20298802" flipV="1">
            <a:off x="7626510" y="2671741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8371584" y="2160857"/>
            <a:ext cx="1496291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안내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148BF4-7DB3-4F8F-3990-DE046281B053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EFD17-6FB1-61F0-8388-1801501C7B1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381493-6446-E2A3-005A-E4E7BFEDC9EC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52BB29-588A-1F1F-DD27-DD1ACD0006C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EC588-5AB2-4BAE-06BC-362A0B5A4F72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C1201-42AD-2087-B680-0FCB43E536D8}"/>
              </a:ext>
            </a:extLst>
          </p:cNvPr>
          <p:cNvSpPr txBox="1"/>
          <p:nvPr/>
        </p:nvSpPr>
        <p:spPr>
          <a:xfrm>
            <a:off x="99450" y="2750275"/>
            <a:ext cx="18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 </a:t>
            </a:r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재직</a:t>
            </a:r>
            <a:r>
              <a:rPr lang="en-US" altLang="ko-KR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)</a:t>
            </a:r>
          </a:p>
        </p:txBody>
      </p:sp>
      <p:pic>
        <p:nvPicPr>
          <p:cNvPr id="14" name="그래픽 2" descr="자물쇠 단색으로 채워진">
            <a:extLst>
              <a:ext uri="{FF2B5EF4-FFF2-40B4-BE49-F238E27FC236}">
                <a16:creationId xmlns:a16="http://schemas.microsoft.com/office/drawing/2014/main" id="{74AE8D8B-9F2D-DA41-95B4-A750DF4561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35633" y="3160525"/>
            <a:ext cx="522915" cy="52291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41B8F45-009B-3AD6-AC6B-4A601507F00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3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163414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F74FE21-14F9-8654-4E84-F6F949A9307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A500F-3F2A-5E6C-F92A-9F4497A467E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78157-F56A-8B96-951F-91A9944B7AF3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32" descr="남자">
            <a:extLst>
              <a:ext uri="{FF2B5EF4-FFF2-40B4-BE49-F238E27FC236}">
                <a16:creationId xmlns:a16="http://schemas.microsoft.com/office/drawing/2014/main" id="{9583E767-AB1E-97DE-6997-E441CC7D5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69756" y="3633638"/>
            <a:ext cx="914400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93FC3BA-90C6-9F77-E72D-D679C6DDDFF9}"/>
              </a:ext>
            </a:extLst>
          </p:cNvPr>
          <p:cNvSpPr/>
          <p:nvPr/>
        </p:nvSpPr>
        <p:spPr>
          <a:xfrm>
            <a:off x="2513470" y="3729888"/>
            <a:ext cx="1496291" cy="713509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4C8505-DC1D-A0F1-7748-6BF33953AFFD}"/>
              </a:ext>
            </a:extLst>
          </p:cNvPr>
          <p:cNvSpPr/>
          <p:nvPr/>
        </p:nvSpPr>
        <p:spPr>
          <a:xfrm>
            <a:off x="2058298" y="3988489"/>
            <a:ext cx="368253" cy="19630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4101818" y="4818371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485573" flipV="1">
            <a:off x="4303944" y="4254233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2460586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329543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12187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956624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578306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3808526" y="525448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4043189" y="313373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21114427">
            <a:off x="4287797" y="3715361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3804451" y="2630492"/>
            <a:ext cx="2019577" cy="17023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27A0A-9AFD-60F4-A602-E287113E909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3E71F-ED70-D7D2-F90C-2E83445FF22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E7B3A-57D4-DE1B-03AA-F784B98AC01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1DF3-45D8-2E3F-A311-87A6713FE70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6FCFF-37B3-3719-562F-F260622C5CC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4B7D-E02C-EF4F-BD7A-FE563B10BAEA}"/>
              </a:ext>
            </a:extLst>
          </p:cNvPr>
          <p:cNvSpPr txBox="1"/>
          <p:nvPr/>
        </p:nvSpPr>
        <p:spPr>
          <a:xfrm>
            <a:off x="1136670" y="3217633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4E763E-4100-60F1-1364-470D2E128E06}"/>
              </a:ext>
            </a:extLst>
          </p:cNvPr>
          <p:cNvSpPr/>
          <p:nvPr/>
        </p:nvSpPr>
        <p:spPr>
          <a:xfrm>
            <a:off x="8707911" y="630089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등록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895F82-4EE6-D43F-2133-62445CAFFD3B}"/>
              </a:ext>
            </a:extLst>
          </p:cNvPr>
          <p:cNvSpPr/>
          <p:nvPr/>
        </p:nvSpPr>
        <p:spPr>
          <a:xfrm>
            <a:off x="8707911" y="1477589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수정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7FE41B7-8CCD-33FF-0F51-001A75EBD775}"/>
              </a:ext>
            </a:extLst>
          </p:cNvPr>
          <p:cNvSpPr/>
          <p:nvPr/>
        </p:nvSpPr>
        <p:spPr>
          <a:xfrm>
            <a:off x="8707911" y="232596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삭제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화살표: 오른쪽 47">
            <a:extLst>
              <a:ext uri="{FF2B5EF4-FFF2-40B4-BE49-F238E27FC236}">
                <a16:creationId xmlns:a16="http://schemas.microsoft.com/office/drawing/2014/main" id="{DDEFDC57-49E3-60FC-9288-0B1F5DA3F59C}"/>
              </a:ext>
            </a:extLst>
          </p:cNvPr>
          <p:cNvSpPr/>
          <p:nvPr/>
        </p:nvSpPr>
        <p:spPr>
          <a:xfrm flipV="1">
            <a:off x="7378330" y="1765141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화살표: 오른쪽 46">
            <a:extLst>
              <a:ext uri="{FF2B5EF4-FFF2-40B4-BE49-F238E27FC236}">
                <a16:creationId xmlns:a16="http://schemas.microsoft.com/office/drawing/2014/main" id="{EBAF2E13-8751-233E-2D3F-254191D8AEE4}"/>
              </a:ext>
            </a:extLst>
          </p:cNvPr>
          <p:cNvSpPr/>
          <p:nvPr/>
        </p:nvSpPr>
        <p:spPr>
          <a:xfrm rot="20376541" flipV="1">
            <a:off x="7319771" y="1294678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7" name="화살표: 오른쪽 46">
            <a:extLst>
              <a:ext uri="{FF2B5EF4-FFF2-40B4-BE49-F238E27FC236}">
                <a16:creationId xmlns:a16="http://schemas.microsoft.com/office/drawing/2014/main" id="{6E9B6FA7-B077-C8EA-BE6C-43808E0523ED}"/>
              </a:ext>
            </a:extLst>
          </p:cNvPr>
          <p:cNvSpPr/>
          <p:nvPr/>
        </p:nvSpPr>
        <p:spPr>
          <a:xfrm rot="1223459">
            <a:off x="7319771" y="2270142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582504-F408-27AF-6FFB-7F8ECDCA3A7A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438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163414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F74FE21-14F9-8654-4E84-F6F949A9307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A500F-3F2A-5E6C-F92A-9F4497A467E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78157-F56A-8B96-951F-91A9944B7AF3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32" descr="남자">
            <a:extLst>
              <a:ext uri="{FF2B5EF4-FFF2-40B4-BE49-F238E27FC236}">
                <a16:creationId xmlns:a16="http://schemas.microsoft.com/office/drawing/2014/main" id="{9583E767-AB1E-97DE-6997-E441CC7D5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69756" y="3633638"/>
            <a:ext cx="914400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93FC3BA-90C6-9F77-E72D-D679C6DDDFF9}"/>
              </a:ext>
            </a:extLst>
          </p:cNvPr>
          <p:cNvSpPr/>
          <p:nvPr/>
        </p:nvSpPr>
        <p:spPr>
          <a:xfrm>
            <a:off x="2513470" y="3729888"/>
            <a:ext cx="1496291" cy="713509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4C8505-DC1D-A0F1-7748-6BF33953AFFD}"/>
              </a:ext>
            </a:extLst>
          </p:cNvPr>
          <p:cNvSpPr/>
          <p:nvPr/>
        </p:nvSpPr>
        <p:spPr>
          <a:xfrm>
            <a:off x="2058298" y="3988489"/>
            <a:ext cx="368253" cy="19630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4101818" y="4818371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485573" flipV="1">
            <a:off x="4303944" y="4254233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2460586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329543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12187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956624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578306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3808526" y="525448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4043189" y="3133737"/>
            <a:ext cx="1540697" cy="16242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21114427">
            <a:off x="4287797" y="3715361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3804451" y="263049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27A0A-9AFD-60F4-A602-E287113E909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3E71F-ED70-D7D2-F90C-2E83445FF22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E7B3A-57D4-DE1B-03AA-F784B98AC01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1DF3-45D8-2E3F-A311-87A6713FE70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6FCFF-37B3-3719-562F-F260622C5CC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4B7D-E02C-EF4F-BD7A-FE563B10BAEA}"/>
              </a:ext>
            </a:extLst>
          </p:cNvPr>
          <p:cNvSpPr txBox="1"/>
          <p:nvPr/>
        </p:nvSpPr>
        <p:spPr>
          <a:xfrm>
            <a:off x="1136670" y="3217633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4E763E-4100-60F1-1364-470D2E128E06}"/>
              </a:ext>
            </a:extLst>
          </p:cNvPr>
          <p:cNvSpPr/>
          <p:nvPr/>
        </p:nvSpPr>
        <p:spPr>
          <a:xfrm>
            <a:off x="8755297" y="1521757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지원결과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확인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895F82-4EE6-D43F-2133-62445CAFFD3B}"/>
              </a:ext>
            </a:extLst>
          </p:cNvPr>
          <p:cNvSpPr/>
          <p:nvPr/>
        </p:nvSpPr>
        <p:spPr>
          <a:xfrm>
            <a:off x="8755297" y="2369257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지원취소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7FE41B7-8CCD-33FF-0F51-001A75EBD775}"/>
              </a:ext>
            </a:extLst>
          </p:cNvPr>
          <p:cNvSpPr/>
          <p:nvPr/>
        </p:nvSpPr>
        <p:spPr>
          <a:xfrm>
            <a:off x="8755297" y="321763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삭제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화살표: 오른쪽 47">
            <a:extLst>
              <a:ext uri="{FF2B5EF4-FFF2-40B4-BE49-F238E27FC236}">
                <a16:creationId xmlns:a16="http://schemas.microsoft.com/office/drawing/2014/main" id="{DDEFDC57-49E3-60FC-9288-0B1F5DA3F59C}"/>
              </a:ext>
            </a:extLst>
          </p:cNvPr>
          <p:cNvSpPr/>
          <p:nvPr/>
        </p:nvSpPr>
        <p:spPr>
          <a:xfrm flipV="1">
            <a:off x="7425716" y="2656809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화살표: 오른쪽 46">
            <a:extLst>
              <a:ext uri="{FF2B5EF4-FFF2-40B4-BE49-F238E27FC236}">
                <a16:creationId xmlns:a16="http://schemas.microsoft.com/office/drawing/2014/main" id="{EBAF2E13-8751-233E-2D3F-254191D8AEE4}"/>
              </a:ext>
            </a:extLst>
          </p:cNvPr>
          <p:cNvSpPr/>
          <p:nvPr/>
        </p:nvSpPr>
        <p:spPr>
          <a:xfrm rot="20376541" flipV="1">
            <a:off x="7367157" y="2186346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7" name="화살표: 오른쪽 46">
            <a:extLst>
              <a:ext uri="{FF2B5EF4-FFF2-40B4-BE49-F238E27FC236}">
                <a16:creationId xmlns:a16="http://schemas.microsoft.com/office/drawing/2014/main" id="{6E9B6FA7-B077-C8EA-BE6C-43808E0523ED}"/>
              </a:ext>
            </a:extLst>
          </p:cNvPr>
          <p:cNvSpPr/>
          <p:nvPr/>
        </p:nvSpPr>
        <p:spPr>
          <a:xfrm rot="1223459">
            <a:off x="7367157" y="3161810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3C43818-04E2-7993-21BF-84E96A998B2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992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163414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F74FE21-14F9-8654-4E84-F6F949A9307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A500F-3F2A-5E6C-F92A-9F4497A467E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78157-F56A-8B96-951F-91A9944B7AF3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32" descr="남자">
            <a:extLst>
              <a:ext uri="{FF2B5EF4-FFF2-40B4-BE49-F238E27FC236}">
                <a16:creationId xmlns:a16="http://schemas.microsoft.com/office/drawing/2014/main" id="{9583E767-AB1E-97DE-6997-E441CC7D5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69756" y="3633638"/>
            <a:ext cx="914400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93FC3BA-90C6-9F77-E72D-D679C6DDDFF9}"/>
              </a:ext>
            </a:extLst>
          </p:cNvPr>
          <p:cNvSpPr/>
          <p:nvPr/>
        </p:nvSpPr>
        <p:spPr>
          <a:xfrm>
            <a:off x="2513470" y="3729888"/>
            <a:ext cx="1496291" cy="713509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4C8505-DC1D-A0F1-7748-6BF33953AFFD}"/>
              </a:ext>
            </a:extLst>
          </p:cNvPr>
          <p:cNvSpPr/>
          <p:nvPr/>
        </p:nvSpPr>
        <p:spPr>
          <a:xfrm>
            <a:off x="2058298" y="3988489"/>
            <a:ext cx="368253" cy="19630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4101818" y="4818371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485573" flipV="1">
            <a:off x="4303944" y="4254233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2460586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329543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12187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956624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578306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3808526" y="525448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4043189" y="313373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21114427">
            <a:off x="4287797" y="3715361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3804451" y="263049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27A0A-9AFD-60F4-A602-E287113E909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3E71F-ED70-D7D2-F90C-2E83445FF22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E7B3A-57D4-DE1B-03AA-F784B98AC01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1DF3-45D8-2E3F-A311-87A6713FE70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6FCFF-37B3-3719-562F-F260622C5CC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4B7D-E02C-EF4F-BD7A-FE563B10BAEA}"/>
              </a:ext>
            </a:extLst>
          </p:cNvPr>
          <p:cNvSpPr txBox="1"/>
          <p:nvPr/>
        </p:nvSpPr>
        <p:spPr>
          <a:xfrm>
            <a:off x="1136670" y="3217633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4E763E-4100-60F1-1364-470D2E128E06}"/>
              </a:ext>
            </a:extLst>
          </p:cNvPr>
          <p:cNvSpPr/>
          <p:nvPr/>
        </p:nvSpPr>
        <p:spPr>
          <a:xfrm>
            <a:off x="8721417" y="284680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스크랩공고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확인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7FE41B7-8CCD-33FF-0F51-001A75EBD775}"/>
              </a:ext>
            </a:extLst>
          </p:cNvPr>
          <p:cNvSpPr/>
          <p:nvPr/>
        </p:nvSpPr>
        <p:spPr>
          <a:xfrm>
            <a:off x="8721416" y="368610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스크랩공고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삭제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100D3E7-A0D3-AD1C-4BA9-A3B3271C6E74}"/>
              </a:ext>
            </a:extLst>
          </p:cNvPr>
          <p:cNvSpPr/>
          <p:nvPr/>
        </p:nvSpPr>
        <p:spPr>
          <a:xfrm rot="485573" flipV="1">
            <a:off x="7325929" y="3782280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9" name="화살표: 오른쪽 47">
            <a:extLst>
              <a:ext uri="{FF2B5EF4-FFF2-40B4-BE49-F238E27FC236}">
                <a16:creationId xmlns:a16="http://schemas.microsoft.com/office/drawing/2014/main" id="{72431735-BEBB-D3D8-EB33-8C6882C9F84E}"/>
              </a:ext>
            </a:extLst>
          </p:cNvPr>
          <p:cNvSpPr/>
          <p:nvPr/>
        </p:nvSpPr>
        <p:spPr>
          <a:xfrm rot="21114427">
            <a:off x="7309782" y="3243408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2D616F-EE92-B741-A4CB-3D214070440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281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163414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F74FE21-14F9-8654-4E84-F6F949A9307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A500F-3F2A-5E6C-F92A-9F4497A467E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78157-F56A-8B96-951F-91A9944B7AF3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32" descr="남자">
            <a:extLst>
              <a:ext uri="{FF2B5EF4-FFF2-40B4-BE49-F238E27FC236}">
                <a16:creationId xmlns:a16="http://schemas.microsoft.com/office/drawing/2014/main" id="{9583E767-AB1E-97DE-6997-E441CC7D5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69756" y="3633638"/>
            <a:ext cx="914400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93FC3BA-90C6-9F77-E72D-D679C6DDDFF9}"/>
              </a:ext>
            </a:extLst>
          </p:cNvPr>
          <p:cNvSpPr/>
          <p:nvPr/>
        </p:nvSpPr>
        <p:spPr>
          <a:xfrm>
            <a:off x="2513470" y="3729888"/>
            <a:ext cx="1496291" cy="713509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4C8505-DC1D-A0F1-7748-6BF33953AFFD}"/>
              </a:ext>
            </a:extLst>
          </p:cNvPr>
          <p:cNvSpPr/>
          <p:nvPr/>
        </p:nvSpPr>
        <p:spPr>
          <a:xfrm>
            <a:off x="2058298" y="3988489"/>
            <a:ext cx="368253" cy="19630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4101818" y="4818371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485573" flipV="1">
            <a:off x="4303944" y="4254233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2460586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329543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12187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4956624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664273" y="5783065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3808526" y="525448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4043189" y="313373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21114427">
            <a:off x="4287797" y="3715361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3804451" y="263049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27A0A-9AFD-60F4-A602-E287113E909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3E71F-ED70-D7D2-F90C-2E83445FF22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E7B3A-57D4-DE1B-03AA-F784B98AC01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1DF3-45D8-2E3F-A311-87A6713FE70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6FCFF-37B3-3719-562F-F260622C5CC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4B7D-E02C-EF4F-BD7A-FE563B10BAEA}"/>
              </a:ext>
            </a:extLst>
          </p:cNvPr>
          <p:cNvSpPr txBox="1"/>
          <p:nvPr/>
        </p:nvSpPr>
        <p:spPr>
          <a:xfrm>
            <a:off x="1136670" y="3217633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5D38FF-874D-635B-4846-C8B919B66460}"/>
              </a:ext>
            </a:extLst>
          </p:cNvPr>
          <p:cNvSpPr/>
          <p:nvPr/>
        </p:nvSpPr>
        <p:spPr>
          <a:xfrm>
            <a:off x="8755297" y="321763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확인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6B446C9-0004-3EFA-D35E-894A6C59D32B}"/>
              </a:ext>
            </a:extLst>
          </p:cNvPr>
          <p:cNvSpPr/>
          <p:nvPr/>
        </p:nvSpPr>
        <p:spPr>
          <a:xfrm>
            <a:off x="8755297" y="406513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수정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A8B20E7-B710-FEDC-F73B-460CADB683CB}"/>
              </a:ext>
            </a:extLst>
          </p:cNvPr>
          <p:cNvSpPr/>
          <p:nvPr/>
        </p:nvSpPr>
        <p:spPr>
          <a:xfrm>
            <a:off x="8755297" y="4913509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삭제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7" name="화살표: 오른쪽 47">
            <a:extLst>
              <a:ext uri="{FF2B5EF4-FFF2-40B4-BE49-F238E27FC236}">
                <a16:creationId xmlns:a16="http://schemas.microsoft.com/office/drawing/2014/main" id="{93DABCBB-820C-B940-194D-7C7CCA25E543}"/>
              </a:ext>
            </a:extLst>
          </p:cNvPr>
          <p:cNvSpPr/>
          <p:nvPr/>
        </p:nvSpPr>
        <p:spPr>
          <a:xfrm flipV="1">
            <a:off x="7425716" y="4352685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화살표: 오른쪽 46">
            <a:extLst>
              <a:ext uri="{FF2B5EF4-FFF2-40B4-BE49-F238E27FC236}">
                <a16:creationId xmlns:a16="http://schemas.microsoft.com/office/drawing/2014/main" id="{D715F977-EE62-CEA2-7C82-B9B827B623CD}"/>
              </a:ext>
            </a:extLst>
          </p:cNvPr>
          <p:cNvSpPr/>
          <p:nvPr/>
        </p:nvSpPr>
        <p:spPr>
          <a:xfrm rot="20376541" flipV="1">
            <a:off x="7367157" y="3882222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화살표: 오른쪽 46">
            <a:extLst>
              <a:ext uri="{FF2B5EF4-FFF2-40B4-BE49-F238E27FC236}">
                <a16:creationId xmlns:a16="http://schemas.microsoft.com/office/drawing/2014/main" id="{D2BBD677-75A6-A7B1-202C-720C62AB3D88}"/>
              </a:ext>
            </a:extLst>
          </p:cNvPr>
          <p:cNvSpPr/>
          <p:nvPr/>
        </p:nvSpPr>
        <p:spPr>
          <a:xfrm rot="1223459">
            <a:off x="7367157" y="4857686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04C5EC-FA70-FEF2-5A02-FB1B3D68EC97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125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111769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F74FE21-14F9-8654-4E84-F6F949A9307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A500F-3F2A-5E6C-F92A-9F4497A467E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78157-F56A-8B96-951F-91A9944B7AF3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32" descr="남자">
            <a:extLst>
              <a:ext uri="{FF2B5EF4-FFF2-40B4-BE49-F238E27FC236}">
                <a16:creationId xmlns:a16="http://schemas.microsoft.com/office/drawing/2014/main" id="{9583E767-AB1E-97DE-6997-E441CC7D5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2548" y="3117185"/>
            <a:ext cx="914400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93FC3BA-90C6-9F77-E72D-D679C6DDDFF9}"/>
              </a:ext>
            </a:extLst>
          </p:cNvPr>
          <p:cNvSpPr/>
          <p:nvPr/>
        </p:nvSpPr>
        <p:spPr>
          <a:xfrm>
            <a:off x="1886262" y="3213435"/>
            <a:ext cx="1496291" cy="713509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4C8505-DC1D-A0F1-7748-6BF33953AFFD}"/>
              </a:ext>
            </a:extLst>
          </p:cNvPr>
          <p:cNvSpPr/>
          <p:nvPr/>
        </p:nvSpPr>
        <p:spPr>
          <a:xfrm>
            <a:off x="1431090" y="3472036"/>
            <a:ext cx="368253" cy="19630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3474610" y="4301918"/>
            <a:ext cx="1540697" cy="16242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485573" flipV="1">
            <a:off x="3676736" y="3737780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194413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2778979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3605420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4440171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526661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3181318" y="4738030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3415981" y="2617284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21114427">
            <a:off x="3660589" y="3198908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3177243" y="2114039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27A0A-9AFD-60F4-A602-E287113E909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3E71F-ED70-D7D2-F90C-2E83445FF22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E7B3A-57D4-DE1B-03AA-F784B98AC01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1DF3-45D8-2E3F-A311-87A6713FE70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6FCFF-37B3-3719-562F-F260622C5CC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4B7D-E02C-EF4F-BD7A-FE563B10BAEA}"/>
              </a:ext>
            </a:extLst>
          </p:cNvPr>
          <p:cNvSpPr txBox="1"/>
          <p:nvPr/>
        </p:nvSpPr>
        <p:spPr>
          <a:xfrm>
            <a:off x="509462" y="2701180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DAAA84-063C-08CA-9345-2BFA725E8C44}"/>
              </a:ext>
            </a:extLst>
          </p:cNvPr>
          <p:cNvSpPr/>
          <p:nvPr/>
        </p:nvSpPr>
        <p:spPr>
          <a:xfrm>
            <a:off x="7495180" y="3971221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회원정보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수정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E3AEC3-0132-E8BB-5BE0-F4A72282536E}"/>
              </a:ext>
            </a:extLst>
          </p:cNvPr>
          <p:cNvSpPr/>
          <p:nvPr/>
        </p:nvSpPr>
        <p:spPr>
          <a:xfrm>
            <a:off x="7495179" y="4810520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회원탈퇴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2" name="화살표: 오른쪽 9">
            <a:extLst>
              <a:ext uri="{FF2B5EF4-FFF2-40B4-BE49-F238E27FC236}">
                <a16:creationId xmlns:a16="http://schemas.microsoft.com/office/drawing/2014/main" id="{4A5FE677-0461-D91B-120A-765CE415572B}"/>
              </a:ext>
            </a:extLst>
          </p:cNvPr>
          <p:cNvSpPr/>
          <p:nvPr/>
        </p:nvSpPr>
        <p:spPr>
          <a:xfrm rot="1301198">
            <a:off x="6819929" y="4924995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화살표: 오른쪽 9">
            <a:extLst>
              <a:ext uri="{FF2B5EF4-FFF2-40B4-BE49-F238E27FC236}">
                <a16:creationId xmlns:a16="http://schemas.microsoft.com/office/drawing/2014/main" id="{BCD0DEE3-DCA6-11C4-B78E-F9BD809E244E}"/>
              </a:ext>
            </a:extLst>
          </p:cNvPr>
          <p:cNvSpPr/>
          <p:nvPr/>
        </p:nvSpPr>
        <p:spPr>
          <a:xfrm rot="20298802" flipV="1">
            <a:off x="6827564" y="4421074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4" name="화살표: 오른쪽 30">
            <a:extLst>
              <a:ext uri="{FF2B5EF4-FFF2-40B4-BE49-F238E27FC236}">
                <a16:creationId xmlns:a16="http://schemas.microsoft.com/office/drawing/2014/main" id="{921B79EC-870B-FE38-985E-FD1611BDDA37}"/>
              </a:ext>
            </a:extLst>
          </p:cNvPr>
          <p:cNvSpPr/>
          <p:nvPr/>
        </p:nvSpPr>
        <p:spPr>
          <a:xfrm>
            <a:off x="9268342" y="4184555"/>
            <a:ext cx="40238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C82892-B3D8-897C-520D-1EEE7A82B3F8}"/>
              </a:ext>
            </a:extLst>
          </p:cNvPr>
          <p:cNvSpPr/>
          <p:nvPr/>
        </p:nvSpPr>
        <p:spPr>
          <a:xfrm>
            <a:off x="9836681" y="3960239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재직인증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664FF-9CE1-F078-6CD4-0CA8DBC0D312}"/>
              </a:ext>
            </a:extLst>
          </p:cNvPr>
          <p:cNvSpPr txBox="1"/>
          <p:nvPr/>
        </p:nvSpPr>
        <p:spPr>
          <a:xfrm>
            <a:off x="10179702" y="3590907"/>
            <a:ext cx="88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미재직</a:t>
            </a:r>
            <a:endParaRPr lang="en-US" altLang="ko-KR" b="1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458939-66B6-CFA8-06AB-04016CBE568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053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111769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F74FE21-14F9-8654-4E84-F6F949A9307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A500F-3F2A-5E6C-F92A-9F4497A467E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78157-F56A-8B96-951F-91A9944B7AF3}"/>
              </a:ext>
            </a:extLst>
          </p:cNvPr>
          <p:cNvSpPr txBox="1"/>
          <p:nvPr/>
        </p:nvSpPr>
        <p:spPr>
          <a:xfrm>
            <a:off x="318267" y="602227"/>
            <a:ext cx="162483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32" descr="남자">
            <a:extLst>
              <a:ext uri="{FF2B5EF4-FFF2-40B4-BE49-F238E27FC236}">
                <a16:creationId xmlns:a16="http://schemas.microsoft.com/office/drawing/2014/main" id="{9583E767-AB1E-97DE-6997-E441CC7D5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2548" y="3117185"/>
            <a:ext cx="914400" cy="9144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993FC3BA-90C6-9F77-E72D-D679C6DDDFF9}"/>
              </a:ext>
            </a:extLst>
          </p:cNvPr>
          <p:cNvSpPr/>
          <p:nvPr/>
        </p:nvSpPr>
        <p:spPr>
          <a:xfrm>
            <a:off x="1886262" y="3213435"/>
            <a:ext cx="1496291" cy="713509"/>
          </a:xfrm>
          <a:prstGeom prst="ellipse">
            <a:avLst/>
          </a:prstGeom>
          <a:solidFill>
            <a:srgbClr val="FFF2CC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74C8505-DC1D-A0F1-7748-6BF33953AFFD}"/>
              </a:ext>
            </a:extLst>
          </p:cNvPr>
          <p:cNvSpPr/>
          <p:nvPr/>
        </p:nvSpPr>
        <p:spPr>
          <a:xfrm>
            <a:off x="1431090" y="3472036"/>
            <a:ext cx="368253" cy="19630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3474610" y="4301918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485573" flipV="1">
            <a:off x="3676736" y="3737780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1944133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2778979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3605420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마이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4440171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5037065" y="5266612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3181318" y="4738030"/>
            <a:ext cx="2019577" cy="17023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3415981" y="2617284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rot="21114427">
            <a:off x="3660589" y="3198908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3177243" y="2114039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27A0A-9AFD-60F4-A602-E287113E909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73E71F-ED70-D7D2-F90C-2E83445FF22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2E7B3A-57D4-DE1B-03AA-F784B98AC01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1DF3-45D8-2E3F-A311-87A6713FE70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6FCFF-37B3-3719-562F-F260622C5CC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4B7D-E02C-EF4F-BD7A-FE563B10BAEA}"/>
              </a:ext>
            </a:extLst>
          </p:cNvPr>
          <p:cNvSpPr txBox="1"/>
          <p:nvPr/>
        </p:nvSpPr>
        <p:spPr>
          <a:xfrm>
            <a:off x="509462" y="2701180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B730B0-C09F-89E8-FE24-4E6D896A3E27}"/>
              </a:ext>
            </a:extLst>
          </p:cNvPr>
          <p:cNvSpPr/>
          <p:nvPr/>
        </p:nvSpPr>
        <p:spPr>
          <a:xfrm>
            <a:off x="7480361" y="4784067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확인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9B3D007-AB79-FD47-7041-F09DA90292C2}"/>
              </a:ext>
            </a:extLst>
          </p:cNvPr>
          <p:cNvSpPr/>
          <p:nvPr/>
        </p:nvSpPr>
        <p:spPr>
          <a:xfrm>
            <a:off x="7480360" y="5623366"/>
            <a:ext cx="1607207" cy="713509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취소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요청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화살표: 오른쪽 9">
            <a:extLst>
              <a:ext uri="{FF2B5EF4-FFF2-40B4-BE49-F238E27FC236}">
                <a16:creationId xmlns:a16="http://schemas.microsoft.com/office/drawing/2014/main" id="{6FB0C5D2-C118-7C4E-2A31-07CF69EFE2B7}"/>
              </a:ext>
            </a:extLst>
          </p:cNvPr>
          <p:cNvSpPr/>
          <p:nvPr/>
        </p:nvSpPr>
        <p:spPr>
          <a:xfrm rot="1301198">
            <a:off x="6805110" y="5737841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화살표: 오른쪽 9">
            <a:extLst>
              <a:ext uri="{FF2B5EF4-FFF2-40B4-BE49-F238E27FC236}">
                <a16:creationId xmlns:a16="http://schemas.microsoft.com/office/drawing/2014/main" id="{D32F7228-A23B-85E6-710D-EC91F4D01F5E}"/>
              </a:ext>
            </a:extLst>
          </p:cNvPr>
          <p:cNvSpPr/>
          <p:nvPr/>
        </p:nvSpPr>
        <p:spPr>
          <a:xfrm rot="20298802" flipV="1">
            <a:off x="6812745" y="5233920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41DD03-41A8-1458-9DF6-B1DC1C9A44E4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13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C2583AD6-151F-4CF8-B9DC-4FB37782F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2536" y="3164304"/>
            <a:ext cx="914400" cy="9144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668C094-7B5C-4B8A-8793-820C148A79A3}"/>
              </a:ext>
            </a:extLst>
          </p:cNvPr>
          <p:cNvSpPr/>
          <p:nvPr/>
        </p:nvSpPr>
        <p:spPr>
          <a:xfrm>
            <a:off x="6066300" y="1726843"/>
            <a:ext cx="1496291" cy="71350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B3CAA-BE9C-4F3D-BD93-183BF2D8D175}"/>
              </a:ext>
            </a:extLst>
          </p:cNvPr>
          <p:cNvSpPr/>
          <p:nvPr/>
        </p:nvSpPr>
        <p:spPr>
          <a:xfrm>
            <a:off x="3427880" y="3260554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8155E-69DE-7338-B801-C7500C993CF9}"/>
              </a:ext>
            </a:extLst>
          </p:cNvPr>
          <p:cNvSpPr/>
          <p:nvPr/>
        </p:nvSpPr>
        <p:spPr>
          <a:xfrm>
            <a:off x="1403740" y="3264749"/>
            <a:ext cx="1496291" cy="713509"/>
          </a:xfrm>
          <a:prstGeom prst="ellipse">
            <a:avLst/>
          </a:prstGeom>
          <a:solidFill>
            <a:srgbClr val="FFF2C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50F8570-B277-8B94-0122-55B389AF7E4B}"/>
              </a:ext>
            </a:extLst>
          </p:cNvPr>
          <p:cNvSpPr/>
          <p:nvPr/>
        </p:nvSpPr>
        <p:spPr>
          <a:xfrm>
            <a:off x="2972708" y="3519155"/>
            <a:ext cx="368253" cy="1963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6C47F5-180A-5990-91EC-2839A935EA18}"/>
              </a:ext>
            </a:extLst>
          </p:cNvPr>
          <p:cNvSpPr/>
          <p:nvPr/>
        </p:nvSpPr>
        <p:spPr>
          <a:xfrm>
            <a:off x="6043498" y="2656604"/>
            <a:ext cx="1496291" cy="71350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29B570C-E192-DA50-B617-B3CD4958974D}"/>
              </a:ext>
            </a:extLst>
          </p:cNvPr>
          <p:cNvSpPr/>
          <p:nvPr/>
        </p:nvSpPr>
        <p:spPr>
          <a:xfrm>
            <a:off x="6043497" y="3721950"/>
            <a:ext cx="1496291" cy="71350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A5BF9E0-5496-A050-7A71-AA262D173F2E}"/>
              </a:ext>
            </a:extLst>
          </p:cNvPr>
          <p:cNvSpPr/>
          <p:nvPr/>
        </p:nvSpPr>
        <p:spPr>
          <a:xfrm>
            <a:off x="6043497" y="4697095"/>
            <a:ext cx="1496291" cy="823943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6051A29-4BD9-DEBB-16DF-C2C6A1920B8E}"/>
              </a:ext>
            </a:extLst>
          </p:cNvPr>
          <p:cNvSpPr/>
          <p:nvPr/>
        </p:nvSpPr>
        <p:spPr>
          <a:xfrm rot="19585058" flipV="1">
            <a:off x="4570676" y="2691198"/>
            <a:ext cx="1591143" cy="1116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C9852FF-30E2-AF6B-14C0-EBDD3EF9DA96}"/>
              </a:ext>
            </a:extLst>
          </p:cNvPr>
          <p:cNvSpPr/>
          <p:nvPr/>
        </p:nvSpPr>
        <p:spPr>
          <a:xfrm rot="20572003">
            <a:off x="5081307" y="3168562"/>
            <a:ext cx="923251" cy="1347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F30442-500A-2DE9-BE6F-76B7580EE874}"/>
              </a:ext>
            </a:extLst>
          </p:cNvPr>
          <p:cNvSpPr/>
          <p:nvPr/>
        </p:nvSpPr>
        <p:spPr>
          <a:xfrm rot="1021595">
            <a:off x="5067027" y="3731740"/>
            <a:ext cx="907938" cy="1558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5B56AD5-EC1B-DEF5-A8BB-06B9018A6211}"/>
              </a:ext>
            </a:extLst>
          </p:cNvPr>
          <p:cNvSpPr/>
          <p:nvPr/>
        </p:nvSpPr>
        <p:spPr>
          <a:xfrm rot="2317136">
            <a:off x="4720800" y="4309253"/>
            <a:ext cx="1457462" cy="131426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B568778-F9D2-4A27-1B02-9C27D12FD29C}"/>
              </a:ext>
            </a:extLst>
          </p:cNvPr>
          <p:cNvSpPr/>
          <p:nvPr/>
        </p:nvSpPr>
        <p:spPr>
          <a:xfrm>
            <a:off x="8222239" y="4078704"/>
            <a:ext cx="1496291" cy="823943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 </a:t>
            </a: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A87241-7814-5248-D67C-6A8A7FCCB5A3}"/>
              </a:ext>
            </a:extLst>
          </p:cNvPr>
          <p:cNvSpPr/>
          <p:nvPr/>
        </p:nvSpPr>
        <p:spPr>
          <a:xfrm>
            <a:off x="8222238" y="5196953"/>
            <a:ext cx="1496291" cy="823943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40BB5E-49C3-538F-93D7-A3252CB89C10}"/>
              </a:ext>
            </a:extLst>
          </p:cNvPr>
          <p:cNvSpPr/>
          <p:nvPr/>
        </p:nvSpPr>
        <p:spPr>
          <a:xfrm>
            <a:off x="10465168" y="4060363"/>
            <a:ext cx="1496291" cy="823943"/>
          </a:xfrm>
          <a:prstGeom prst="ellipse">
            <a:avLst/>
          </a:prstGeom>
          <a:solidFill>
            <a:srgbClr val="FFF2CC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</a:t>
            </a: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작성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95D2699-ACD1-0FE3-A284-057647A4FFE3}"/>
              </a:ext>
            </a:extLst>
          </p:cNvPr>
          <p:cNvSpPr/>
          <p:nvPr/>
        </p:nvSpPr>
        <p:spPr>
          <a:xfrm rot="20120701">
            <a:off x="7562627" y="4700056"/>
            <a:ext cx="670580" cy="1467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EF097F5-5BAC-5CB1-E4EB-9B87385667AC}"/>
              </a:ext>
            </a:extLst>
          </p:cNvPr>
          <p:cNvSpPr/>
          <p:nvPr/>
        </p:nvSpPr>
        <p:spPr>
          <a:xfrm rot="1021595">
            <a:off x="7547215" y="5293963"/>
            <a:ext cx="701403" cy="127172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A5AA946-23B5-8699-43F2-88FCA42D4E2A}"/>
              </a:ext>
            </a:extLst>
          </p:cNvPr>
          <p:cNvSpPr/>
          <p:nvPr/>
        </p:nvSpPr>
        <p:spPr>
          <a:xfrm>
            <a:off x="9761260" y="4417834"/>
            <a:ext cx="678270" cy="14854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모서리가 둥근 직사각형 36">
            <a:extLst>
              <a:ext uri="{FF2B5EF4-FFF2-40B4-BE49-F238E27FC236}">
                <a16:creationId xmlns:a16="http://schemas.microsoft.com/office/drawing/2014/main" id="{470F19BC-7F76-A422-099A-5538202AC101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D35DE-6019-65AB-9395-1A3A6A1805DF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06CBE-D881-766B-A1CD-C722FD2DCBAF}"/>
              </a:ext>
            </a:extLst>
          </p:cNvPr>
          <p:cNvSpPr txBox="1"/>
          <p:nvPr/>
        </p:nvSpPr>
        <p:spPr>
          <a:xfrm>
            <a:off x="318267" y="602227"/>
            <a:ext cx="2142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27A3C8-0CEE-195F-BC7C-1BAD706D7C1A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EECAEE-326D-B66C-4A54-3A71F12189E2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D42CCB-A66A-FB9C-D1ED-C455370D0A62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1BEC25-B053-43FC-8DC3-5CE2F47FA5C5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BF54EA-DCA7-F625-2E9B-3A6A891DF597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84F46-10EF-3C20-628C-DA0F2461EF23}"/>
              </a:ext>
            </a:extLst>
          </p:cNvPr>
          <p:cNvSpPr txBox="1"/>
          <p:nvPr/>
        </p:nvSpPr>
        <p:spPr>
          <a:xfrm>
            <a:off x="99450" y="2748299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830515E-7D56-42C1-1BE1-A3D6F7D702A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57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72726" y="170044"/>
            <a:ext cx="254570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39" name="타원 38"/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C52744CE-90E8-59E5-02C7-9CB96995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08" y="2191977"/>
            <a:ext cx="4136200" cy="2256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44" name="그림 1043">
            <a:extLst>
              <a:ext uri="{FF2B5EF4-FFF2-40B4-BE49-F238E27FC236}">
                <a16:creationId xmlns:a16="http://schemas.microsoft.com/office/drawing/2014/main" id="{460F3190-5CD0-D298-CBA5-46C8CB5A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9" y="1596571"/>
            <a:ext cx="3045007" cy="34654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960BE-337C-6017-8847-DB6A0C565E7F}"/>
              </a:ext>
            </a:extLst>
          </p:cNvPr>
          <p:cNvSpPr txBox="1"/>
          <p:nvPr/>
        </p:nvSpPr>
        <p:spPr>
          <a:xfrm>
            <a:off x="4531894" y="4524291"/>
            <a:ext cx="3128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틱톡에서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 ‘</a:t>
            </a:r>
            <a:r>
              <a:rPr lang="en-US" altLang="ko-KR" sz="1000" dirty="0" err="1">
                <a:solidFill>
                  <a:srgbClr val="333333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Hwachae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’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을 검색했을 때 나오는 동영상</a:t>
            </a:r>
            <a:endParaRPr lang="ko-KR" altLang="en-US" sz="1000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1092DB1-FD56-F6DB-D871-A79AC1480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6894"/>
              </p:ext>
            </p:extLst>
          </p:nvPr>
        </p:nvGraphicFramePr>
        <p:xfrm>
          <a:off x="451755" y="5137730"/>
          <a:ext cx="3128212" cy="304800"/>
        </p:xfrm>
        <a:graphic>
          <a:graphicData uri="http://schemas.openxmlformats.org/drawingml/2006/table">
            <a:tbl>
              <a:tblPr/>
              <a:tblGrid>
                <a:gridCol w="3128212">
                  <a:extLst>
                    <a:ext uri="{9D8B030D-6E8A-4147-A177-3AD203B41FA5}">
                      <a16:colId xmlns:a16="http://schemas.microsoft.com/office/drawing/2014/main" val="787815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i="0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틱톡에서</a:t>
                      </a:r>
                      <a:r>
                        <a:rPr lang="ko-KR" altLang="en-US" sz="1000" i="0" dirty="0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‘</a:t>
                      </a:r>
                      <a:r>
                        <a:rPr lang="en-US" altLang="ko-KR" sz="1000" b="0" i="0" dirty="0">
                          <a:solidFill>
                            <a:srgbClr val="333333"/>
                          </a:solidFill>
                          <a:effectLst/>
                          <a:latin typeface="하남다움체 본문" panose="00000503000000020004" charset="-127"/>
                          <a:ea typeface="하남다움체 본문" panose="00000503000000020004" charset="-127"/>
                        </a:rPr>
                        <a:t>Kimbap</a:t>
                      </a:r>
                      <a:r>
                        <a:rPr lang="en-US" altLang="ko-KR" sz="1000" i="0" dirty="0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’</a:t>
                      </a:r>
                      <a:r>
                        <a:rPr lang="ko-KR" altLang="en-US" sz="1000" i="0" dirty="0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를 검색했을 때 나오는 동영상</a:t>
                      </a:r>
                    </a:p>
                  </a:txBody>
                  <a:tcPr marL="39103" marR="39103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1964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16D1DAD-4DA0-E10D-1729-418947188902}"/>
              </a:ext>
            </a:extLst>
          </p:cNvPr>
          <p:cNvSpPr txBox="1"/>
          <p:nvPr/>
        </p:nvSpPr>
        <p:spPr>
          <a:xfrm>
            <a:off x="6381790" y="6571320"/>
            <a:ext cx="4893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dirty="0">
                <a:solidFill>
                  <a:srgbClr val="2E2E2E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헤럴드 경제 </a:t>
            </a:r>
            <a:r>
              <a:rPr lang="en-US" altLang="ko-KR" sz="600" dirty="0">
                <a:solidFill>
                  <a:srgbClr val="2E2E2E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</a:t>
            </a:r>
            <a:r>
              <a:rPr lang="ko-KR" altLang="en-US" sz="600" i="0" dirty="0" err="1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틱톡</a:t>
            </a:r>
            <a:r>
              <a:rPr lang="ko-KR" altLang="en-US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 속 ‘</a:t>
            </a:r>
            <a:r>
              <a:rPr lang="en-US" altLang="ko-KR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Kimbap’·‘</a:t>
            </a:r>
            <a:r>
              <a:rPr lang="en-US" altLang="ko-KR" sz="600" i="0" dirty="0" err="1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Hwachae</a:t>
            </a:r>
            <a:r>
              <a:rPr lang="en-US" altLang="ko-KR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’…</a:t>
            </a:r>
            <a:r>
              <a:rPr lang="ko-KR" altLang="en-US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美 입맛 사로잡은 </a:t>
            </a:r>
            <a:r>
              <a:rPr lang="en-US" altLang="ko-KR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K-</a:t>
            </a:r>
            <a:r>
              <a:rPr lang="ko-KR" altLang="en-US" sz="600" i="0" dirty="0" err="1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푸드</a:t>
            </a:r>
            <a:r>
              <a:rPr lang="ko-KR" altLang="en-US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 </a:t>
            </a:r>
            <a:r>
              <a:rPr lang="en-US" altLang="ko-KR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[</a:t>
            </a:r>
            <a:r>
              <a:rPr lang="ko-KR" altLang="en-US" sz="600" i="0" dirty="0" err="1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푸드</a:t>
            </a:r>
            <a:r>
              <a:rPr lang="en-US" altLang="ko-KR" sz="600" i="0" dirty="0">
                <a:solidFill>
                  <a:srgbClr val="2E2E2E"/>
                </a:solidFill>
                <a:effectLst/>
                <a:latin typeface="한글재민3.0" panose="02000500000000000000" pitchFamily="50" charset="-127"/>
                <a:ea typeface="한글재민3.0" panose="02000500000000000000" pitchFamily="50" charset="-127"/>
              </a:rPr>
              <a:t>360]</a:t>
            </a:r>
            <a:endParaRPr lang="en-US" altLang="ko-KR" sz="600" dirty="0">
              <a:highlight>
                <a:srgbClr val="FFFFFF"/>
              </a:highlight>
              <a:latin typeface="한글재민3.0" panose="02000500000000000000" pitchFamily="50" charset="-127"/>
              <a:ea typeface="한글재민3.0" panose="02000500000000000000" pitchFamily="50" charset="-127"/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algn="r"/>
            <a:r>
              <a:rPr lang="ko-KR" altLang="en-US" sz="600" u="sng" dirty="0">
                <a:solidFill>
                  <a:srgbClr val="0563C1"/>
                </a:solidFill>
                <a:latin typeface="한글재민3.0" panose="02000500000000000000" pitchFamily="50" charset="-127"/>
                <a:ea typeface="한글재민3.0" panose="02000500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http://news.heraldcorp.com/view.php?ud=20230829000575</a:t>
            </a:r>
            <a:endParaRPr lang="ko-KR" altLang="en-US" sz="600" u="sng" dirty="0">
              <a:solidFill>
                <a:srgbClr val="1238F6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1DAABBA-3A47-39DF-9F19-E84660C65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201" y="1668263"/>
            <a:ext cx="2846834" cy="341074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C6422-96B3-4C45-D94F-6DC4E07AC3CC}"/>
              </a:ext>
            </a:extLst>
          </p:cNvPr>
          <p:cNvSpPr txBox="1"/>
          <p:nvPr/>
        </p:nvSpPr>
        <p:spPr>
          <a:xfrm>
            <a:off x="8612035" y="5167019"/>
            <a:ext cx="34410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 dirty="0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미국 고급 식료품점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트레이더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 조에서 판매 중인 냉동 김밥</a:t>
            </a:r>
            <a:endParaRPr lang="ko-KR" altLang="en-US" sz="1000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8A593-E28C-66B9-BFBE-3E32982EB5B1}"/>
              </a:ext>
            </a:extLst>
          </p:cNvPr>
          <p:cNvSpPr txBox="1"/>
          <p:nvPr/>
        </p:nvSpPr>
        <p:spPr>
          <a:xfrm>
            <a:off x="2200316" y="1024092"/>
            <a:ext cx="794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i="0" dirty="0" err="1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틱톡</a:t>
            </a:r>
            <a:r>
              <a:rPr lang="ko-KR" altLang="en-US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 속 ‘</a:t>
            </a:r>
            <a:r>
              <a:rPr lang="en-US" altLang="ko-KR" sz="2000" b="1" i="0" dirty="0" err="1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Kimbap</a:t>
            </a:r>
            <a:r>
              <a:rPr lang="en-US" altLang="ko-KR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’·‘</a:t>
            </a:r>
            <a:r>
              <a:rPr lang="en-US" altLang="ko-KR" sz="2000" b="1" i="0" dirty="0" err="1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Hwachae</a:t>
            </a:r>
            <a:r>
              <a:rPr lang="en-US" altLang="ko-KR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’…</a:t>
            </a:r>
            <a:r>
              <a:rPr lang="ko-KR" altLang="en-US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美 입맛 사로잡은 </a:t>
            </a:r>
            <a:r>
              <a:rPr lang="en-US" altLang="ko-KR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K-</a:t>
            </a:r>
            <a:r>
              <a:rPr lang="ko-KR" altLang="en-US" sz="2000" b="1" i="0" dirty="0" err="1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푸드</a:t>
            </a:r>
            <a:r>
              <a:rPr lang="ko-KR" altLang="en-US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 </a:t>
            </a:r>
            <a:r>
              <a:rPr lang="en-US" altLang="ko-KR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[</a:t>
            </a:r>
            <a:r>
              <a:rPr lang="ko-KR" altLang="en-US" sz="2000" b="1" i="0" dirty="0" err="1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푸드</a:t>
            </a:r>
            <a:r>
              <a:rPr lang="en-US" altLang="ko-KR" sz="2000" b="1" i="0" dirty="0">
                <a:solidFill>
                  <a:srgbClr val="2E2E2E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360]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47E675-B3B4-6EE4-F03E-9DE262222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417" y="5501133"/>
            <a:ext cx="6152381" cy="1085714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5BAE5990-0702-B650-63FD-B96761AF1F72}"/>
              </a:ext>
            </a:extLst>
          </p:cNvPr>
          <p:cNvSpPr/>
          <p:nvPr/>
        </p:nvSpPr>
        <p:spPr>
          <a:xfrm>
            <a:off x="5132457" y="6301773"/>
            <a:ext cx="3368606" cy="276999"/>
          </a:xfrm>
          <a:prstGeom prst="frame">
            <a:avLst>
              <a:gd name="adj1" fmla="val 8337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8C3C15-6A30-1856-FCE6-E55A58DE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839472-841E-F280-5D1B-95DED7FDA49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C32798-03D2-B27C-C16B-5299ECF80322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016290-5D92-041E-28E1-1CAB7FAD2426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D7D3A9-7161-3380-26BA-90E62197A07B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308E3F-2C3F-DDD9-8A88-885606D0769D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D885B77-50C4-8F18-426F-16B2785A3B9B}"/>
              </a:ext>
            </a:extLst>
          </p:cNvPr>
          <p:cNvSpPr/>
          <p:nvPr/>
        </p:nvSpPr>
        <p:spPr>
          <a:xfrm>
            <a:off x="8070165" y="5569387"/>
            <a:ext cx="214313" cy="210944"/>
          </a:xfrm>
          <a:prstGeom prst="frame">
            <a:avLst>
              <a:gd name="adj1" fmla="val 8337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7AE9E-A8FE-E505-8F99-DEB51F406966}"/>
              </a:ext>
            </a:extLst>
          </p:cNvPr>
          <p:cNvSpPr txBox="1"/>
          <p:nvPr/>
        </p:nvSpPr>
        <p:spPr>
          <a:xfrm>
            <a:off x="4676076" y="5086383"/>
            <a:ext cx="2991060" cy="469077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333333"/>
                </a:solidFill>
                <a:effectLst/>
                <a:latin typeface="하남다움체 본문" panose="00000503000000020004" charset="-127"/>
                <a:ea typeface="하남다움체 본문" panose="00000503000000020004" charset="-127"/>
              </a:rPr>
              <a:t>한국식품유통공사</a:t>
            </a:r>
            <a:endParaRPr lang="ko-KR" altLang="en-US" sz="2400" dirty="0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DE67B494-DAAE-5CE6-DC01-289A0A0D1AA8}"/>
              </a:ext>
            </a:extLst>
          </p:cNvPr>
          <p:cNvSpPr/>
          <p:nvPr/>
        </p:nvSpPr>
        <p:spPr>
          <a:xfrm>
            <a:off x="6586129" y="6041220"/>
            <a:ext cx="2631189" cy="276999"/>
          </a:xfrm>
          <a:prstGeom prst="frame">
            <a:avLst>
              <a:gd name="adj1" fmla="val 8337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05A4B-074D-220C-1CF2-F119BFC654B6}"/>
              </a:ext>
            </a:extLst>
          </p:cNvPr>
          <p:cNvSpPr txBox="1"/>
          <p:nvPr/>
        </p:nvSpPr>
        <p:spPr>
          <a:xfrm>
            <a:off x="729774" y="602282"/>
            <a:ext cx="260016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한식 글로벌화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91507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2CAB7691-2CB9-AEEA-0EA9-70159EE47EF0}"/>
              </a:ext>
            </a:extLst>
          </p:cNvPr>
          <p:cNvSpPr/>
          <p:nvPr/>
        </p:nvSpPr>
        <p:spPr>
          <a:xfrm>
            <a:off x="8586230" y="931753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게시판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CC7FD118-3D12-EBC7-5B94-D308AC9506B2}"/>
              </a:ext>
            </a:extLst>
          </p:cNvPr>
          <p:cNvSpPr/>
          <p:nvPr/>
        </p:nvSpPr>
        <p:spPr>
          <a:xfrm rot="20450948">
            <a:off x="7527010" y="1396197"/>
            <a:ext cx="951176" cy="213374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522B9531-765D-A877-9CFA-1785602C1CF9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E4544-2E19-63C3-CBD6-08294CC3D3C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A72DB3-2A24-2D62-A797-C89DA6462854}"/>
              </a:ext>
            </a:extLst>
          </p:cNvPr>
          <p:cNvSpPr txBox="1"/>
          <p:nvPr/>
        </p:nvSpPr>
        <p:spPr>
          <a:xfrm>
            <a:off x="318267" y="602227"/>
            <a:ext cx="149629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45" name="그래픽 44" descr="남자">
            <a:extLst>
              <a:ext uri="{FF2B5EF4-FFF2-40B4-BE49-F238E27FC236}">
                <a16:creationId xmlns:a16="http://schemas.microsoft.com/office/drawing/2014/main" id="{7B433F64-A3F1-405C-FC3E-773DADD43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5981" y="3140410"/>
            <a:ext cx="914400" cy="914400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7D880A00-B47E-49D6-C265-BD685E8B9854}"/>
              </a:ext>
            </a:extLst>
          </p:cNvPr>
          <p:cNvSpPr/>
          <p:nvPr/>
        </p:nvSpPr>
        <p:spPr>
          <a:xfrm>
            <a:off x="5922676" y="2695890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40538F3-4DA0-378B-A104-30CCD7071678}"/>
              </a:ext>
            </a:extLst>
          </p:cNvPr>
          <p:cNvSpPr/>
          <p:nvPr/>
        </p:nvSpPr>
        <p:spPr>
          <a:xfrm>
            <a:off x="2576782" y="3487727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B426D63-0C73-AA4D-00C9-A3511F91E467}"/>
              </a:ext>
            </a:extLst>
          </p:cNvPr>
          <p:cNvSpPr/>
          <p:nvPr/>
        </p:nvSpPr>
        <p:spPr>
          <a:xfrm>
            <a:off x="1230624" y="3234608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3630D4-D945-24B2-656A-1A8458579065}"/>
              </a:ext>
            </a:extLst>
          </p:cNvPr>
          <p:cNvSpPr/>
          <p:nvPr/>
        </p:nvSpPr>
        <p:spPr>
          <a:xfrm>
            <a:off x="5922675" y="14578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FA670B8-0FD1-2420-215E-368A6D52E7BF}"/>
              </a:ext>
            </a:extLst>
          </p:cNvPr>
          <p:cNvSpPr/>
          <p:nvPr/>
        </p:nvSpPr>
        <p:spPr>
          <a:xfrm>
            <a:off x="5922676" y="3828483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F3CE6F9-B26A-8CEB-A920-B3F5979A0CC1}"/>
              </a:ext>
            </a:extLst>
          </p:cNvPr>
          <p:cNvSpPr/>
          <p:nvPr/>
        </p:nvSpPr>
        <p:spPr>
          <a:xfrm>
            <a:off x="5922676" y="4938669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17495E-0861-85DB-6AED-094047B47981}"/>
              </a:ext>
            </a:extLst>
          </p:cNvPr>
          <p:cNvSpPr/>
          <p:nvPr/>
        </p:nvSpPr>
        <p:spPr>
          <a:xfrm>
            <a:off x="3160940" y="3221771"/>
            <a:ext cx="1454638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</a:t>
            </a:r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C98E5E33-BF48-813E-9FB6-EB2E266AE3E4}"/>
              </a:ext>
            </a:extLst>
          </p:cNvPr>
          <p:cNvSpPr/>
          <p:nvPr/>
        </p:nvSpPr>
        <p:spPr>
          <a:xfrm rot="657034" flipV="1">
            <a:off x="4723487" y="3885001"/>
            <a:ext cx="1077375" cy="3396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023C87C4-B857-590F-F5ED-B3D773DEE917}"/>
              </a:ext>
            </a:extLst>
          </p:cNvPr>
          <p:cNvSpPr/>
          <p:nvPr/>
        </p:nvSpPr>
        <p:spPr>
          <a:xfrm rot="19565494">
            <a:off x="4472397" y="2364226"/>
            <a:ext cx="1374278" cy="335196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1FB4FFD7-62B5-9734-FF1A-068258662F69}"/>
              </a:ext>
            </a:extLst>
          </p:cNvPr>
          <p:cNvSpPr/>
          <p:nvPr/>
        </p:nvSpPr>
        <p:spPr>
          <a:xfrm rot="2034506" flipV="1">
            <a:off x="4435116" y="4619981"/>
            <a:ext cx="1374278" cy="3351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18FA0CA1-D821-5728-71ED-6643E33D124A}"/>
              </a:ext>
            </a:extLst>
          </p:cNvPr>
          <p:cNvSpPr/>
          <p:nvPr/>
        </p:nvSpPr>
        <p:spPr>
          <a:xfrm rot="20942966">
            <a:off x="4723488" y="3207738"/>
            <a:ext cx="1077375" cy="3396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CAB7691-2CB9-AEEA-0EA9-70159EE47EF0}"/>
              </a:ext>
            </a:extLst>
          </p:cNvPr>
          <p:cNvSpPr/>
          <p:nvPr/>
        </p:nvSpPr>
        <p:spPr>
          <a:xfrm>
            <a:off x="8586230" y="1941029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캘린더</a:t>
            </a:r>
          </a:p>
        </p:txBody>
      </p:sp>
      <p:sp>
        <p:nvSpPr>
          <p:cNvPr id="27" name="화살표: 오른쪽 35">
            <a:extLst>
              <a:ext uri="{FF2B5EF4-FFF2-40B4-BE49-F238E27FC236}">
                <a16:creationId xmlns:a16="http://schemas.microsoft.com/office/drawing/2014/main" id="{CC7FD118-3D12-EBC7-5B94-D308AC9506B2}"/>
              </a:ext>
            </a:extLst>
          </p:cNvPr>
          <p:cNvSpPr/>
          <p:nvPr/>
        </p:nvSpPr>
        <p:spPr>
          <a:xfrm rot="1149052" flipV="1">
            <a:off x="7527009" y="2017242"/>
            <a:ext cx="951176" cy="213374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3F9FA6-E94D-8B55-FD16-C5F50E663434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B58194-2F2F-1BE5-4A21-5AD593F1F11D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B54F3B-7514-33EA-5DF7-B225DB2A44B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B17ADD-997A-0946-827F-54E286C23BB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0358B7-D39D-6162-B13B-2B91DD33897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2C0B1-BF4C-23FC-A655-9451BBDDB353}"/>
              </a:ext>
            </a:extLst>
          </p:cNvPr>
          <p:cNvSpPr txBox="1"/>
          <p:nvPr/>
        </p:nvSpPr>
        <p:spPr>
          <a:xfrm>
            <a:off x="275281" y="2735528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BE6A30-B1F3-E318-2E47-4941D675F79C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24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AD8F5346-262F-6328-7A16-C8C4835A0791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6A85F-4CEA-4C08-B384-84BB319C5849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C2265-760E-2738-99C3-6FDAF03249FA}"/>
              </a:ext>
            </a:extLst>
          </p:cNvPr>
          <p:cNvSpPr txBox="1"/>
          <p:nvPr/>
        </p:nvSpPr>
        <p:spPr>
          <a:xfrm>
            <a:off x="318267" y="602227"/>
            <a:ext cx="149629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41" name="그래픽 40" descr="남자">
            <a:extLst>
              <a:ext uri="{FF2B5EF4-FFF2-40B4-BE49-F238E27FC236}">
                <a16:creationId xmlns:a16="http://schemas.microsoft.com/office/drawing/2014/main" id="{03C99C3A-A7AA-4AE6-8285-54D75CCB7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5981" y="3140410"/>
            <a:ext cx="914400" cy="914400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B5841A59-A15C-8414-42F3-A5204336D343}"/>
              </a:ext>
            </a:extLst>
          </p:cNvPr>
          <p:cNvSpPr/>
          <p:nvPr/>
        </p:nvSpPr>
        <p:spPr>
          <a:xfrm>
            <a:off x="5922676" y="2695890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C054359-76BE-C6C5-40DF-B30C745B9BAB}"/>
              </a:ext>
            </a:extLst>
          </p:cNvPr>
          <p:cNvSpPr/>
          <p:nvPr/>
        </p:nvSpPr>
        <p:spPr>
          <a:xfrm>
            <a:off x="2576782" y="3487727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6A896A2-43CD-8359-C545-A525ED9CBB00}"/>
              </a:ext>
            </a:extLst>
          </p:cNvPr>
          <p:cNvSpPr/>
          <p:nvPr/>
        </p:nvSpPr>
        <p:spPr>
          <a:xfrm>
            <a:off x="1230624" y="3234608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0857CE-0D84-D974-188C-6A8ABCD2722D}"/>
              </a:ext>
            </a:extLst>
          </p:cNvPr>
          <p:cNvSpPr/>
          <p:nvPr/>
        </p:nvSpPr>
        <p:spPr>
          <a:xfrm>
            <a:off x="5922675" y="14578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0D196CD-D7AD-B8E5-D877-A2AEBFC61DB4}"/>
              </a:ext>
            </a:extLst>
          </p:cNvPr>
          <p:cNvSpPr/>
          <p:nvPr/>
        </p:nvSpPr>
        <p:spPr>
          <a:xfrm>
            <a:off x="5922676" y="3828483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6367A4A-FBAA-4FF2-C5CD-856EFDF0F8D2}"/>
              </a:ext>
            </a:extLst>
          </p:cNvPr>
          <p:cNvSpPr/>
          <p:nvPr/>
        </p:nvSpPr>
        <p:spPr>
          <a:xfrm>
            <a:off x="5922676" y="4938669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9C003F3-FD21-6857-2A56-B855FCD4F93B}"/>
              </a:ext>
            </a:extLst>
          </p:cNvPr>
          <p:cNvSpPr/>
          <p:nvPr/>
        </p:nvSpPr>
        <p:spPr>
          <a:xfrm rot="657034" flipV="1">
            <a:off x="4723487" y="3885001"/>
            <a:ext cx="1077375" cy="3396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96737A4-B175-A2E1-0792-901B6ECCB12F}"/>
              </a:ext>
            </a:extLst>
          </p:cNvPr>
          <p:cNvSpPr/>
          <p:nvPr/>
        </p:nvSpPr>
        <p:spPr>
          <a:xfrm rot="19565494">
            <a:off x="4472397" y="2364226"/>
            <a:ext cx="1374278" cy="3351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C4EF2047-903F-59F0-BF04-D8DDC0E76DBF}"/>
              </a:ext>
            </a:extLst>
          </p:cNvPr>
          <p:cNvSpPr/>
          <p:nvPr/>
        </p:nvSpPr>
        <p:spPr>
          <a:xfrm rot="2034506" flipV="1">
            <a:off x="4435116" y="4619981"/>
            <a:ext cx="1374278" cy="3351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B8FC67F4-2048-DA88-628A-F28BD29F0C8E}"/>
              </a:ext>
            </a:extLst>
          </p:cNvPr>
          <p:cNvSpPr/>
          <p:nvPr/>
        </p:nvSpPr>
        <p:spPr>
          <a:xfrm rot="20942966">
            <a:off x="4723488" y="3207738"/>
            <a:ext cx="1077375" cy="339616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화살표: 오른쪽 9">
            <a:extLst>
              <a:ext uri="{FF2B5EF4-FFF2-40B4-BE49-F238E27FC236}">
                <a16:creationId xmlns:a16="http://schemas.microsoft.com/office/drawing/2014/main" id="{686ED59C-3954-841E-32CE-8A306CC252A0}"/>
              </a:ext>
            </a:extLst>
          </p:cNvPr>
          <p:cNvSpPr/>
          <p:nvPr/>
        </p:nvSpPr>
        <p:spPr>
          <a:xfrm rot="1301198">
            <a:off x="7577955" y="3130111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8343336" y="3114974"/>
            <a:ext cx="1496291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</a:t>
            </a:r>
          </a:p>
        </p:txBody>
      </p:sp>
      <p:sp>
        <p:nvSpPr>
          <p:cNvPr id="32" name="화살표: 오른쪽 9">
            <a:extLst>
              <a:ext uri="{FF2B5EF4-FFF2-40B4-BE49-F238E27FC236}">
                <a16:creationId xmlns:a16="http://schemas.microsoft.com/office/drawing/2014/main" id="{686ED59C-3954-841E-32CE-8A306CC252A0}"/>
              </a:ext>
            </a:extLst>
          </p:cNvPr>
          <p:cNvSpPr/>
          <p:nvPr/>
        </p:nvSpPr>
        <p:spPr>
          <a:xfrm rot="20298802" flipV="1">
            <a:off x="7585590" y="2626190"/>
            <a:ext cx="608800" cy="23753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D405D1-7B62-E77C-E4EA-755157FEBFAD}"/>
              </a:ext>
            </a:extLst>
          </p:cNvPr>
          <p:cNvSpPr/>
          <p:nvPr/>
        </p:nvSpPr>
        <p:spPr>
          <a:xfrm>
            <a:off x="8330664" y="2115306"/>
            <a:ext cx="1496291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안내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117495E-0861-85DB-6AED-094047B47981}"/>
              </a:ext>
            </a:extLst>
          </p:cNvPr>
          <p:cNvSpPr/>
          <p:nvPr/>
        </p:nvSpPr>
        <p:spPr>
          <a:xfrm>
            <a:off x="3160940" y="3221771"/>
            <a:ext cx="1454638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</a:t>
            </a:r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B3CDFA-7ADB-983D-99E2-70A79C217B34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B0849C-D63D-9E96-F82D-C3FDAC0213B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4D8F4C-A4BB-0DB9-7105-553AF742D1DF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4AF24C-F96E-FE03-3E52-3CC403386ADA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82567A-6D2B-0E61-7C2C-53DABF8C17DE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955C4-E8A5-EDE8-4E2B-377A439F228C}"/>
              </a:ext>
            </a:extLst>
          </p:cNvPr>
          <p:cNvSpPr txBox="1"/>
          <p:nvPr/>
        </p:nvSpPr>
        <p:spPr>
          <a:xfrm>
            <a:off x="275281" y="2735528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9C796F8-0A50-96BB-CDAF-94084EC24EF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9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23546" y="3188005"/>
            <a:ext cx="432161" cy="4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28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>
            <a:extLst>
              <a:ext uri="{FF2B5EF4-FFF2-40B4-BE49-F238E27FC236}">
                <a16:creationId xmlns:a16="http://schemas.microsoft.com/office/drawing/2014/main" id="{31480C6C-56DC-FD65-45D4-8B6BBDFC39C1}"/>
              </a:ext>
            </a:extLst>
          </p:cNvPr>
          <p:cNvSpPr/>
          <p:nvPr/>
        </p:nvSpPr>
        <p:spPr>
          <a:xfrm>
            <a:off x="3475379" y="33845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DEE2947-4AE2-47D3-BC80-891A966193CF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DA8A-4D73-4B07-6330-B0D463AC428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81415-97BA-A005-6723-627340CA33C5}"/>
              </a:ext>
            </a:extLst>
          </p:cNvPr>
          <p:cNvSpPr txBox="1"/>
          <p:nvPr/>
        </p:nvSpPr>
        <p:spPr>
          <a:xfrm>
            <a:off x="318267" y="602227"/>
            <a:ext cx="13944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03FD40AF-DDA2-7E7F-E054-2A63897E3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0420" y="3303155"/>
            <a:ext cx="914400" cy="91440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>
            <a:off x="2891221" y="3650472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FDC3F4-FBC3-43BC-B7E9-904F91D4B497}"/>
              </a:ext>
            </a:extLst>
          </p:cNvPr>
          <p:cNvSpPr/>
          <p:nvPr/>
        </p:nvSpPr>
        <p:spPr>
          <a:xfrm>
            <a:off x="1545063" y="3397353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1490325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5022428" y="4175814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flipV="1">
            <a:off x="5176991" y="3539932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2418024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3345723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4273422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5201121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4766360" y="467125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4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5005800" y="298991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4767062" y="2486672"/>
            <a:ext cx="2019577" cy="17023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AA477C-0FBF-615A-DA4B-AF386914065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EECECA-3487-8C94-2F7F-5DBAC9025C8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D2C974-FBC8-5902-1BC3-AEB44A4574E6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DC21A-DFEE-29CF-B64C-959418530E75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F804E9-1411-F1CA-B66D-87CB7857418E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D3DCC-D884-714E-3E2E-5142E8304A07}"/>
              </a:ext>
            </a:extLst>
          </p:cNvPr>
          <p:cNvSpPr txBox="1"/>
          <p:nvPr/>
        </p:nvSpPr>
        <p:spPr>
          <a:xfrm>
            <a:off x="537334" y="291048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957F43D-D898-4371-FF78-56CB01305233}"/>
              </a:ext>
            </a:extLst>
          </p:cNvPr>
          <p:cNvSpPr/>
          <p:nvPr/>
        </p:nvSpPr>
        <p:spPr>
          <a:xfrm>
            <a:off x="9628821" y="507958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등록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A62C13-CB37-2A6D-4CCE-4D43001A4590}"/>
              </a:ext>
            </a:extLst>
          </p:cNvPr>
          <p:cNvSpPr/>
          <p:nvPr/>
        </p:nvSpPr>
        <p:spPr>
          <a:xfrm>
            <a:off x="9628821" y="1355458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수정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4703371-EE18-863D-CB93-6643BA09522F}"/>
              </a:ext>
            </a:extLst>
          </p:cNvPr>
          <p:cNvSpPr/>
          <p:nvPr/>
        </p:nvSpPr>
        <p:spPr>
          <a:xfrm>
            <a:off x="9628821" y="2203834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삭제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4" name="화살표: 오른쪽 47">
            <a:extLst>
              <a:ext uri="{FF2B5EF4-FFF2-40B4-BE49-F238E27FC236}">
                <a16:creationId xmlns:a16="http://schemas.microsoft.com/office/drawing/2014/main" id="{47B7989A-74A8-6C91-FA00-ABFF9AA4DDFE}"/>
              </a:ext>
            </a:extLst>
          </p:cNvPr>
          <p:cNvSpPr/>
          <p:nvPr/>
        </p:nvSpPr>
        <p:spPr>
          <a:xfrm flipV="1">
            <a:off x="8299240" y="1643010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화살표: 오른쪽 46">
            <a:extLst>
              <a:ext uri="{FF2B5EF4-FFF2-40B4-BE49-F238E27FC236}">
                <a16:creationId xmlns:a16="http://schemas.microsoft.com/office/drawing/2014/main" id="{ED1D8DF7-ABDC-3C8D-5AE7-F39C4A2B6313}"/>
              </a:ext>
            </a:extLst>
          </p:cNvPr>
          <p:cNvSpPr/>
          <p:nvPr/>
        </p:nvSpPr>
        <p:spPr>
          <a:xfrm rot="20376541" flipV="1">
            <a:off x="8240681" y="1172547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화살표: 오른쪽 46">
            <a:extLst>
              <a:ext uri="{FF2B5EF4-FFF2-40B4-BE49-F238E27FC236}">
                <a16:creationId xmlns:a16="http://schemas.microsoft.com/office/drawing/2014/main" id="{A9076882-C08F-7F44-4D33-93E367EB3027}"/>
              </a:ext>
            </a:extLst>
          </p:cNvPr>
          <p:cNvSpPr/>
          <p:nvPr/>
        </p:nvSpPr>
        <p:spPr>
          <a:xfrm rot="1223459">
            <a:off x="8240681" y="2148011"/>
            <a:ext cx="1140435" cy="22081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164305F-4DB9-E3AF-E60F-A17A0B4EA82F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3" name="그래픽 2" descr="자물쇠 단색으로 채워진">
            <a:extLst>
              <a:ext uri="{FF2B5EF4-FFF2-40B4-BE49-F238E27FC236}">
                <a16:creationId xmlns:a16="http://schemas.microsoft.com/office/drawing/2014/main" id="{7392ECCD-9A87-795D-1B79-1D98D78E7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60676" y="1596845"/>
            <a:ext cx="432161" cy="4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6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>
            <a:extLst>
              <a:ext uri="{FF2B5EF4-FFF2-40B4-BE49-F238E27FC236}">
                <a16:creationId xmlns:a16="http://schemas.microsoft.com/office/drawing/2014/main" id="{31480C6C-56DC-FD65-45D4-8B6BBDFC39C1}"/>
              </a:ext>
            </a:extLst>
          </p:cNvPr>
          <p:cNvSpPr/>
          <p:nvPr/>
        </p:nvSpPr>
        <p:spPr>
          <a:xfrm>
            <a:off x="3475379" y="33845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DEE2947-4AE2-47D3-BC80-891A966193CF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DA8A-4D73-4B07-6330-B0D463AC428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81415-97BA-A005-6723-627340CA33C5}"/>
              </a:ext>
            </a:extLst>
          </p:cNvPr>
          <p:cNvSpPr txBox="1"/>
          <p:nvPr/>
        </p:nvSpPr>
        <p:spPr>
          <a:xfrm>
            <a:off x="318267" y="602227"/>
            <a:ext cx="13944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03FD40AF-DDA2-7E7F-E054-2A63897E3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0420" y="3303155"/>
            <a:ext cx="914400" cy="91440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>
            <a:off x="2891221" y="3650472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FDC3F4-FBC3-43BC-B7E9-904F91D4B497}"/>
              </a:ext>
            </a:extLst>
          </p:cNvPr>
          <p:cNvSpPr/>
          <p:nvPr/>
        </p:nvSpPr>
        <p:spPr>
          <a:xfrm>
            <a:off x="1545063" y="3397353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1490325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5022428" y="4175814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flipV="1">
            <a:off x="5176991" y="3539932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2418024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3345723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4273422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5201121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4766360" y="467125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4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5005800" y="2989917"/>
            <a:ext cx="1540697" cy="16242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4767062" y="248667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9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 rot="20232800">
            <a:off x="8313552" y="2355660"/>
            <a:ext cx="48321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8960745" y="1930156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열람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9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 rot="1367200" flipV="1">
            <a:off x="8313553" y="2787016"/>
            <a:ext cx="48321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8960745" y="2919455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합</a:t>
            </a:r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불 </a:t>
            </a:r>
            <a:endParaRPr lang="en-US" altLang="ko-KR" sz="160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처리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AA477C-0FBF-615A-DA4B-AF386914065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EECECA-3487-8C94-2F7F-5DBAC9025C8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D2C974-FBC8-5902-1BC3-AEB44A4574E6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DC21A-DFEE-29CF-B64C-959418530E75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F804E9-1411-F1CA-B66D-87CB7857418E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D3DCC-D884-714E-3E2E-5142E8304A07}"/>
              </a:ext>
            </a:extLst>
          </p:cNvPr>
          <p:cNvSpPr txBox="1"/>
          <p:nvPr/>
        </p:nvSpPr>
        <p:spPr>
          <a:xfrm>
            <a:off x="537334" y="291048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6B8566-D44F-2715-C36B-C742504FCF6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438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>
            <a:extLst>
              <a:ext uri="{FF2B5EF4-FFF2-40B4-BE49-F238E27FC236}">
                <a16:creationId xmlns:a16="http://schemas.microsoft.com/office/drawing/2014/main" id="{31480C6C-56DC-FD65-45D4-8B6BBDFC39C1}"/>
              </a:ext>
            </a:extLst>
          </p:cNvPr>
          <p:cNvSpPr/>
          <p:nvPr/>
        </p:nvSpPr>
        <p:spPr>
          <a:xfrm>
            <a:off x="3475379" y="33845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DEE2947-4AE2-47D3-BC80-891A966193CF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DA8A-4D73-4B07-6330-B0D463AC428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81415-97BA-A005-6723-627340CA33C5}"/>
              </a:ext>
            </a:extLst>
          </p:cNvPr>
          <p:cNvSpPr txBox="1"/>
          <p:nvPr/>
        </p:nvSpPr>
        <p:spPr>
          <a:xfrm>
            <a:off x="318267" y="602227"/>
            <a:ext cx="13944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03FD40AF-DDA2-7E7F-E054-2A63897E3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0420" y="3303155"/>
            <a:ext cx="914400" cy="91440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>
            <a:off x="2891221" y="3650472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FDC3F4-FBC3-43BC-B7E9-904F91D4B497}"/>
              </a:ext>
            </a:extLst>
          </p:cNvPr>
          <p:cNvSpPr/>
          <p:nvPr/>
        </p:nvSpPr>
        <p:spPr>
          <a:xfrm>
            <a:off x="1545063" y="3397353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1490325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5022428" y="4175814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flipV="1">
            <a:off x="5176991" y="3539932"/>
            <a:ext cx="1145910" cy="20743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2418024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3345723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4273422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5201121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4766360" y="467125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4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5005800" y="298991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4767062" y="248667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>
            <a:off x="8385235" y="3555576"/>
            <a:ext cx="40238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8957396" y="3345723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열람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AC9004-38A9-F5F4-178E-0ECC766F6E93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CDB9E4-ECA4-4F7F-8470-205A383CD3C4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CC6C2A-0DC8-B2D9-F9CE-F2EF455F25F7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04B3DD-9124-F586-91E1-BEA550E7CC0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62FD7E-B23E-771D-AB28-54CD9075D3B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0FD51-814A-AA35-A204-7DACF21693A3}"/>
              </a:ext>
            </a:extLst>
          </p:cNvPr>
          <p:cNvSpPr txBox="1"/>
          <p:nvPr/>
        </p:nvSpPr>
        <p:spPr>
          <a:xfrm>
            <a:off x="537334" y="291048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B1C4BD8-8DE0-60B6-53C5-7A11CFC91A24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309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>
            <a:extLst>
              <a:ext uri="{FF2B5EF4-FFF2-40B4-BE49-F238E27FC236}">
                <a16:creationId xmlns:a16="http://schemas.microsoft.com/office/drawing/2014/main" id="{31480C6C-56DC-FD65-45D4-8B6BBDFC39C1}"/>
              </a:ext>
            </a:extLst>
          </p:cNvPr>
          <p:cNvSpPr/>
          <p:nvPr/>
        </p:nvSpPr>
        <p:spPr>
          <a:xfrm>
            <a:off x="3475379" y="33845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DEE2947-4AE2-47D3-BC80-891A966193CF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DA8A-4D73-4B07-6330-B0D463AC428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81415-97BA-A005-6723-627340CA33C5}"/>
              </a:ext>
            </a:extLst>
          </p:cNvPr>
          <p:cNvSpPr txBox="1"/>
          <p:nvPr/>
        </p:nvSpPr>
        <p:spPr>
          <a:xfrm>
            <a:off x="318267" y="602227"/>
            <a:ext cx="13944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03FD40AF-DDA2-7E7F-E054-2A63897E3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0420" y="3303155"/>
            <a:ext cx="914400" cy="91440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>
            <a:off x="2891221" y="3650472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FDC3F4-FBC3-43BC-B7E9-904F91D4B497}"/>
              </a:ext>
            </a:extLst>
          </p:cNvPr>
          <p:cNvSpPr/>
          <p:nvPr/>
        </p:nvSpPr>
        <p:spPr>
          <a:xfrm>
            <a:off x="1545063" y="3397353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1490325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5022428" y="4175814"/>
            <a:ext cx="1540697" cy="16242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flipV="1">
            <a:off x="5176991" y="3539932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2418024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3345723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4273422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5201121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4766360" y="4671253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4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5005800" y="298991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4767062" y="248667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5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 rot="20232800">
            <a:off x="8312784" y="4280571"/>
            <a:ext cx="48321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8959977" y="3855067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회원정보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수정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 rot="1367200" flipV="1">
            <a:off x="8312785" y="4711927"/>
            <a:ext cx="48321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8959977" y="4844366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 탈퇴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97995-9BD1-98E3-414D-62D394CB1253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980803-E0CC-0406-5A8B-B1CB1BA5DEC3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109EB8-D2E2-42B7-6F19-5E6264983E86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50C13C-064C-7E7C-87B5-B7C8F1F4EA7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C72FCE-B340-3AB6-C9F4-33D8DD87D499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1D0A9-2B8F-C423-6609-5082D82888BA}"/>
              </a:ext>
            </a:extLst>
          </p:cNvPr>
          <p:cNvSpPr txBox="1"/>
          <p:nvPr/>
        </p:nvSpPr>
        <p:spPr>
          <a:xfrm>
            <a:off x="537334" y="291048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BBF66EB-1E48-5FC3-4427-0F8B132C576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150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>
            <a:extLst>
              <a:ext uri="{FF2B5EF4-FFF2-40B4-BE49-F238E27FC236}">
                <a16:creationId xmlns:a16="http://schemas.microsoft.com/office/drawing/2014/main" id="{31480C6C-56DC-FD65-45D4-8B6BBDFC39C1}"/>
              </a:ext>
            </a:extLst>
          </p:cNvPr>
          <p:cNvSpPr/>
          <p:nvPr/>
        </p:nvSpPr>
        <p:spPr>
          <a:xfrm>
            <a:off x="3475379" y="3384516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ADEE2947-4AE2-47D3-BC80-891A966193CF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5DA8A-4D73-4B07-6330-B0D463AC4285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81415-97BA-A005-6723-627340CA33C5}"/>
              </a:ext>
            </a:extLst>
          </p:cNvPr>
          <p:cNvSpPr txBox="1"/>
          <p:nvPr/>
        </p:nvSpPr>
        <p:spPr>
          <a:xfrm>
            <a:off x="318267" y="602227"/>
            <a:ext cx="13944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27" name="그래픽 26" descr="남자">
            <a:extLst>
              <a:ext uri="{FF2B5EF4-FFF2-40B4-BE49-F238E27FC236}">
                <a16:creationId xmlns:a16="http://schemas.microsoft.com/office/drawing/2014/main" id="{03FD40AF-DDA2-7E7F-E054-2A63897E3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0420" y="3303155"/>
            <a:ext cx="914400" cy="91440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>
            <a:off x="2891221" y="3650472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FDC3F4-FBC3-43BC-B7E9-904F91D4B497}"/>
              </a:ext>
            </a:extLst>
          </p:cNvPr>
          <p:cNvSpPr/>
          <p:nvPr/>
        </p:nvSpPr>
        <p:spPr>
          <a:xfrm>
            <a:off x="1545063" y="3397353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1490325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886627">
            <a:off x="5022428" y="4175814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47">
            <a:extLst>
              <a:ext uri="{FF2B5EF4-FFF2-40B4-BE49-F238E27FC236}">
                <a16:creationId xmlns:a16="http://schemas.microsoft.com/office/drawing/2014/main" id="{53DC0732-DAF7-93FC-9945-45D0AD306D99}"/>
              </a:ext>
            </a:extLst>
          </p:cNvPr>
          <p:cNvSpPr/>
          <p:nvPr/>
        </p:nvSpPr>
        <p:spPr>
          <a:xfrm flipV="1">
            <a:off x="5176991" y="3539932"/>
            <a:ext cx="1145910" cy="20743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2418024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3345723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리뷰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4273422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기업정보 보기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6626884" y="5201121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2536202" flipV="1">
            <a:off x="4766360" y="4671253"/>
            <a:ext cx="2019577" cy="17023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4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713373" flipV="1">
            <a:off x="5005800" y="2989917"/>
            <a:ext cx="1540697" cy="1624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6" name="화살표: 오른쪽 46">
            <a:extLst>
              <a:ext uri="{FF2B5EF4-FFF2-40B4-BE49-F238E27FC236}">
                <a16:creationId xmlns:a16="http://schemas.microsoft.com/office/drawing/2014/main" id="{82875C4A-25E8-3DDC-C839-27879F5302ED}"/>
              </a:ext>
            </a:extLst>
          </p:cNvPr>
          <p:cNvSpPr/>
          <p:nvPr/>
        </p:nvSpPr>
        <p:spPr>
          <a:xfrm rot="19063798">
            <a:off x="4767062" y="2486672"/>
            <a:ext cx="2019577" cy="1702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 rot="20232800">
            <a:off x="8388984" y="5153683"/>
            <a:ext cx="48321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9036177" y="4728179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내역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확인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0" name="화살표: 오른쪽 30">
            <a:extLst>
              <a:ext uri="{FF2B5EF4-FFF2-40B4-BE49-F238E27FC236}">
                <a16:creationId xmlns:a16="http://schemas.microsoft.com/office/drawing/2014/main" id="{8BC544C1-8C5F-22E9-36E0-4D50C8415ED2}"/>
              </a:ext>
            </a:extLst>
          </p:cNvPr>
          <p:cNvSpPr/>
          <p:nvPr/>
        </p:nvSpPr>
        <p:spPr>
          <a:xfrm rot="1367200" flipV="1">
            <a:off x="8388985" y="5585039"/>
            <a:ext cx="483214" cy="26487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23B047-4277-2E8B-02A9-A4C7AF550E0C}"/>
              </a:ext>
            </a:extLst>
          </p:cNvPr>
          <p:cNvSpPr/>
          <p:nvPr/>
        </p:nvSpPr>
        <p:spPr>
          <a:xfrm>
            <a:off x="9036177" y="5717478"/>
            <a:ext cx="1607207" cy="713509"/>
          </a:xfrm>
          <a:prstGeom prst="ellipse">
            <a:avLst/>
          </a:prstGeom>
          <a:solidFill>
            <a:srgbClr val="DAE3F3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 취소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요청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E3E36B-7DC6-90DC-C849-85D7484652B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9B90F9-1D5E-A9D1-6C18-206D32D3D133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23D1D2-8449-A63B-E9AB-650E981BA69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9E6272-94DF-E251-1802-D2708387168A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8FB36E-2403-AA73-3490-4857F173D17D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27F63-7188-CDFD-3801-1936AE1AFD5C}"/>
              </a:ext>
            </a:extLst>
          </p:cNvPr>
          <p:cNvSpPr txBox="1"/>
          <p:nvPr/>
        </p:nvSpPr>
        <p:spPr>
          <a:xfrm>
            <a:off x="537334" y="291048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0DDBB2-6D0A-2956-B0D6-D32DD33C93C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250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타원 31">
            <a:extLst>
              <a:ext uri="{FF2B5EF4-FFF2-40B4-BE49-F238E27FC236}">
                <a16:creationId xmlns:a16="http://schemas.microsoft.com/office/drawing/2014/main" id="{43FB0410-171B-DA8F-31C7-D94861397737}"/>
              </a:ext>
            </a:extLst>
          </p:cNvPr>
          <p:cNvSpPr/>
          <p:nvPr/>
        </p:nvSpPr>
        <p:spPr>
          <a:xfrm>
            <a:off x="7933755" y="5312525"/>
            <a:ext cx="1496291" cy="7135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B43E7C-CCED-5A06-F137-66CDCFBFAF0F}"/>
              </a:ext>
            </a:extLst>
          </p:cNvPr>
          <p:cNvSpPr/>
          <p:nvPr/>
        </p:nvSpPr>
        <p:spPr>
          <a:xfrm>
            <a:off x="7933755" y="4330741"/>
            <a:ext cx="1496291" cy="7135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</a:t>
            </a: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89D5CA21-DA25-CDAE-1588-84994A1DDA8A}"/>
              </a:ext>
            </a:extLst>
          </p:cNvPr>
          <p:cNvSpPr/>
          <p:nvPr/>
        </p:nvSpPr>
        <p:spPr>
          <a:xfrm rot="891848">
            <a:off x="7304959" y="5368244"/>
            <a:ext cx="498259" cy="24031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A5211B-D439-6526-9C83-6931DCA610D4}"/>
              </a:ext>
            </a:extLst>
          </p:cNvPr>
          <p:cNvSpPr/>
          <p:nvPr/>
        </p:nvSpPr>
        <p:spPr>
          <a:xfrm>
            <a:off x="10286634" y="4330741"/>
            <a:ext cx="1496291" cy="7135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문의글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작성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E8CC9953-8861-54EA-7B55-D6CB28921412}"/>
              </a:ext>
            </a:extLst>
          </p:cNvPr>
          <p:cNvSpPr/>
          <p:nvPr/>
        </p:nvSpPr>
        <p:spPr>
          <a:xfrm>
            <a:off x="9595109" y="4594510"/>
            <a:ext cx="498259" cy="28102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3E1082B3-177C-4079-956A-910E9467E326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521290-B9E5-C519-CF4E-047B671EF633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55" name="그래픽 54" descr="남자">
            <a:extLst>
              <a:ext uri="{FF2B5EF4-FFF2-40B4-BE49-F238E27FC236}">
                <a16:creationId xmlns:a16="http://schemas.microsoft.com/office/drawing/2014/main" id="{CC7209B7-8A3B-2924-FCB0-69269015F2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021" y="2976634"/>
            <a:ext cx="914400" cy="914400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77CFF9F8-9864-3AF5-512F-640C73487E28}"/>
              </a:ext>
            </a:extLst>
          </p:cNvPr>
          <p:cNvSpPr/>
          <p:nvPr/>
        </p:nvSpPr>
        <p:spPr>
          <a:xfrm>
            <a:off x="2303822" y="3323951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A8F5EF-A86C-208B-59D2-FB163A299625}"/>
              </a:ext>
            </a:extLst>
          </p:cNvPr>
          <p:cNvSpPr/>
          <p:nvPr/>
        </p:nvSpPr>
        <p:spPr>
          <a:xfrm>
            <a:off x="957664" y="3070832"/>
            <a:ext cx="121208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5D5BF7AC-0439-205A-6107-7F4B701590CA}"/>
              </a:ext>
            </a:extLst>
          </p:cNvPr>
          <p:cNvSpPr/>
          <p:nvPr/>
        </p:nvSpPr>
        <p:spPr>
          <a:xfrm rot="20942966">
            <a:off x="4450528" y="3043962"/>
            <a:ext cx="1077375" cy="3396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2BB3DFD3-01DA-86B0-4F5C-C5876F32560A}"/>
              </a:ext>
            </a:extLst>
          </p:cNvPr>
          <p:cNvSpPr/>
          <p:nvPr/>
        </p:nvSpPr>
        <p:spPr>
          <a:xfrm rot="657034" flipV="1">
            <a:off x="4450527" y="3721225"/>
            <a:ext cx="1077375" cy="3396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344EA4AF-8952-D5FB-A850-32FE543EAADB}"/>
              </a:ext>
            </a:extLst>
          </p:cNvPr>
          <p:cNvSpPr/>
          <p:nvPr/>
        </p:nvSpPr>
        <p:spPr>
          <a:xfrm rot="19565494">
            <a:off x="4199437" y="2200450"/>
            <a:ext cx="1374278" cy="3351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D303E013-175F-465E-E83D-A825DEC6AEC2}"/>
              </a:ext>
            </a:extLst>
          </p:cNvPr>
          <p:cNvSpPr/>
          <p:nvPr/>
        </p:nvSpPr>
        <p:spPr>
          <a:xfrm rot="2034506" flipV="1">
            <a:off x="4162156" y="4456205"/>
            <a:ext cx="1374278" cy="335196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5841A59-A15C-8414-42F3-A5204336D343}"/>
              </a:ext>
            </a:extLst>
          </p:cNvPr>
          <p:cNvSpPr/>
          <p:nvPr/>
        </p:nvSpPr>
        <p:spPr>
          <a:xfrm>
            <a:off x="5649716" y="2532114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40857CE-0D84-D974-188C-6A8ABCD2722D}"/>
              </a:ext>
            </a:extLst>
          </p:cNvPr>
          <p:cNvSpPr/>
          <p:nvPr/>
        </p:nvSpPr>
        <p:spPr>
          <a:xfrm>
            <a:off x="5649715" y="1294040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채용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0D196CD-D7AD-B8E5-D877-A2AEBFC61DB4}"/>
              </a:ext>
            </a:extLst>
          </p:cNvPr>
          <p:cNvSpPr/>
          <p:nvPr/>
        </p:nvSpPr>
        <p:spPr>
          <a:xfrm>
            <a:off x="5649716" y="3664707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서비스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6367A4A-FBAA-4FF2-C5CD-856EFDF0F8D2}"/>
              </a:ext>
            </a:extLst>
          </p:cNvPr>
          <p:cNvSpPr/>
          <p:nvPr/>
        </p:nvSpPr>
        <p:spPr>
          <a:xfrm>
            <a:off x="5649716" y="4774893"/>
            <a:ext cx="1496291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42" name="화살표: 오른쪽 43">
            <a:extLst>
              <a:ext uri="{FF2B5EF4-FFF2-40B4-BE49-F238E27FC236}">
                <a16:creationId xmlns:a16="http://schemas.microsoft.com/office/drawing/2014/main" id="{89D5CA21-DA25-CDAE-1588-84994A1DDA8A}"/>
              </a:ext>
            </a:extLst>
          </p:cNvPr>
          <p:cNvSpPr/>
          <p:nvPr/>
        </p:nvSpPr>
        <p:spPr>
          <a:xfrm rot="20708152" flipV="1">
            <a:off x="7304960" y="4798147"/>
            <a:ext cx="498259" cy="240315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17495E-0861-85DB-6AED-094047B47981}"/>
              </a:ext>
            </a:extLst>
          </p:cNvPr>
          <p:cNvSpPr/>
          <p:nvPr/>
        </p:nvSpPr>
        <p:spPr>
          <a:xfrm>
            <a:off x="2887980" y="3057995"/>
            <a:ext cx="1454638" cy="7135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</a:t>
            </a:r>
            <a: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581415-97BA-A005-6723-627340CA33C5}"/>
              </a:ext>
            </a:extLst>
          </p:cNvPr>
          <p:cNvSpPr txBox="1"/>
          <p:nvPr/>
        </p:nvSpPr>
        <p:spPr>
          <a:xfrm>
            <a:off x="318267" y="602227"/>
            <a:ext cx="13944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회원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A032C-2775-6559-519E-077E7811F5F7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8A26D6-BFE8-F81C-C160-39F7289B1ED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D6B5C7-36C8-ABDD-5E6D-A52FA4EA8712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E8619F-A881-0B72-DA30-95A540AFB012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973C51-DB30-886C-9532-7C47A384C0B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25684-4469-ADC5-5C1E-BBC9C2798510}"/>
              </a:ext>
            </a:extLst>
          </p:cNvPr>
          <p:cNvSpPr txBox="1"/>
          <p:nvPr/>
        </p:nvSpPr>
        <p:spPr>
          <a:xfrm>
            <a:off x="0" y="2554682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rgbClr val="1238F6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BD243F-0674-30D0-4FFC-F254B8C47CE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87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C2583AD6-151F-4CF8-B9DC-4FB37782F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179" y="333465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EB1E8-7516-43CB-8FC0-453E5FBE1E79}"/>
              </a:ext>
            </a:extLst>
          </p:cNvPr>
          <p:cNvSpPr txBox="1"/>
          <p:nvPr/>
        </p:nvSpPr>
        <p:spPr>
          <a:xfrm>
            <a:off x="766371" y="2965321"/>
            <a:ext cx="10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68C094-7B5C-4B8A-8793-820C148A79A3}"/>
              </a:ext>
            </a:extLst>
          </p:cNvPr>
          <p:cNvSpPr/>
          <p:nvPr/>
        </p:nvSpPr>
        <p:spPr>
          <a:xfrm>
            <a:off x="3755354" y="333201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BD2B9A3-87F6-41C0-A81C-B7E6E8DDEA26}"/>
              </a:ext>
            </a:extLst>
          </p:cNvPr>
          <p:cNvSpPr/>
          <p:nvPr/>
        </p:nvSpPr>
        <p:spPr>
          <a:xfrm>
            <a:off x="3335428" y="3526975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B3CAA-BE9C-4F3D-BD93-183BF2D8D175}"/>
              </a:ext>
            </a:extLst>
          </p:cNvPr>
          <p:cNvSpPr/>
          <p:nvPr/>
        </p:nvSpPr>
        <p:spPr>
          <a:xfrm>
            <a:off x="1640659" y="3334653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97DF399-FD6C-422A-85A2-1EB42F6C0EC8}"/>
              </a:ext>
            </a:extLst>
          </p:cNvPr>
          <p:cNvSpPr/>
          <p:nvPr/>
        </p:nvSpPr>
        <p:spPr>
          <a:xfrm rot="20906490">
            <a:off x="7293194" y="1256852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252579A-C2B9-46BA-BCC9-1CE095C4E7E6}"/>
              </a:ext>
            </a:extLst>
          </p:cNvPr>
          <p:cNvSpPr/>
          <p:nvPr/>
        </p:nvSpPr>
        <p:spPr>
          <a:xfrm>
            <a:off x="5645877" y="1404379"/>
            <a:ext cx="1496291" cy="713509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06D7CB-3F9C-474F-95B7-13C757ED42E9}"/>
              </a:ext>
            </a:extLst>
          </p:cNvPr>
          <p:cNvSpPr/>
          <p:nvPr/>
        </p:nvSpPr>
        <p:spPr>
          <a:xfrm>
            <a:off x="6703682" y="334570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F0EEF1C-749F-4E00-BD47-3D0E36CBD021}"/>
              </a:ext>
            </a:extLst>
          </p:cNvPr>
          <p:cNvSpPr/>
          <p:nvPr/>
        </p:nvSpPr>
        <p:spPr>
          <a:xfrm>
            <a:off x="6460547" y="457079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ACB673-0EC7-4FD4-A080-306E9662357D}"/>
              </a:ext>
            </a:extLst>
          </p:cNvPr>
          <p:cNvSpPr/>
          <p:nvPr/>
        </p:nvSpPr>
        <p:spPr>
          <a:xfrm>
            <a:off x="5814533" y="5686594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탈퇴회원관리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4A51844-CDC2-44C6-A593-93FF88D19EA8}"/>
              </a:ext>
            </a:extLst>
          </p:cNvPr>
          <p:cNvSpPr/>
          <p:nvPr/>
        </p:nvSpPr>
        <p:spPr>
          <a:xfrm>
            <a:off x="5467782" y="3614572"/>
            <a:ext cx="1046438" cy="2356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E3AD508-FCD5-47A1-A97F-3083E4FE5757}"/>
              </a:ext>
            </a:extLst>
          </p:cNvPr>
          <p:cNvSpPr/>
          <p:nvPr/>
        </p:nvSpPr>
        <p:spPr>
          <a:xfrm rot="3103580">
            <a:off x="4591714" y="4828622"/>
            <a:ext cx="1629246" cy="2039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C7A4064-369D-499D-8B3B-8756721064C2}"/>
              </a:ext>
            </a:extLst>
          </p:cNvPr>
          <p:cNvSpPr/>
          <p:nvPr/>
        </p:nvSpPr>
        <p:spPr>
          <a:xfrm>
            <a:off x="6441877" y="2360599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E5DA400-53E7-4BF1-B6DC-DF4DED65534A}"/>
              </a:ext>
            </a:extLst>
          </p:cNvPr>
          <p:cNvSpPr/>
          <p:nvPr/>
        </p:nvSpPr>
        <p:spPr>
          <a:xfrm rot="19747750">
            <a:off x="5362921" y="3055766"/>
            <a:ext cx="1043374" cy="1722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C48870-0B7E-4450-A8DE-6267F9D43FC9}"/>
              </a:ext>
            </a:extLst>
          </p:cNvPr>
          <p:cNvSpPr/>
          <p:nvPr/>
        </p:nvSpPr>
        <p:spPr>
          <a:xfrm rot="1443183">
            <a:off x="5213370" y="4266480"/>
            <a:ext cx="1342101" cy="1967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90EE90-D891-4473-BFF0-D96C12E462DD}"/>
              </a:ext>
            </a:extLst>
          </p:cNvPr>
          <p:cNvSpPr/>
          <p:nvPr/>
        </p:nvSpPr>
        <p:spPr>
          <a:xfrm>
            <a:off x="9499051" y="557981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전체회원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45A35E-D1ED-4919-8286-503D19D66A3B}"/>
              </a:ext>
            </a:extLst>
          </p:cNvPr>
          <p:cNvSpPr/>
          <p:nvPr/>
        </p:nvSpPr>
        <p:spPr>
          <a:xfrm>
            <a:off x="9499051" y="1380995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프리미엄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회원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740FD7B-DAEC-4D67-8042-0C7F28229AF7}"/>
              </a:ext>
            </a:extLst>
          </p:cNvPr>
          <p:cNvSpPr/>
          <p:nvPr/>
        </p:nvSpPr>
        <p:spPr>
          <a:xfrm rot="18735333">
            <a:off x="4888733" y="2538736"/>
            <a:ext cx="1280661" cy="151707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FC0AD28-57DE-460C-8415-1DBAFB82D8EA}"/>
              </a:ext>
            </a:extLst>
          </p:cNvPr>
          <p:cNvSpPr/>
          <p:nvPr/>
        </p:nvSpPr>
        <p:spPr>
          <a:xfrm rot="21443493">
            <a:off x="7315213" y="1630124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A8ADEDCC-73F7-0989-2F5B-EE4357813863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6EA28-9B3F-EDE7-856F-C2FFCD0D945B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704C2D-0A83-2FAF-51AA-1BFB235EB0D7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CE4053C-4DDB-3928-5536-FAE99165DB20}"/>
              </a:ext>
            </a:extLst>
          </p:cNvPr>
          <p:cNvSpPr/>
          <p:nvPr/>
        </p:nvSpPr>
        <p:spPr>
          <a:xfrm rot="790802">
            <a:off x="7288580" y="2121142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A0BFFBA-514F-6C04-32DE-85353C1D25E7}"/>
              </a:ext>
            </a:extLst>
          </p:cNvPr>
          <p:cNvSpPr/>
          <p:nvPr/>
        </p:nvSpPr>
        <p:spPr>
          <a:xfrm>
            <a:off x="9499051" y="2204009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일반회원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B2043A2-E514-A32B-A01C-C9210833519A}"/>
              </a:ext>
            </a:extLst>
          </p:cNvPr>
          <p:cNvSpPr/>
          <p:nvPr/>
        </p:nvSpPr>
        <p:spPr>
          <a:xfrm>
            <a:off x="9499051" y="3027024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재직회원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승인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19864E4-20F0-98B0-2B11-66053A8110B9}"/>
              </a:ext>
            </a:extLst>
          </p:cNvPr>
          <p:cNvSpPr/>
          <p:nvPr/>
        </p:nvSpPr>
        <p:spPr>
          <a:xfrm rot="1423049">
            <a:off x="7206929" y="2479864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60944F-494E-8BA9-6ADC-FC0593500CE4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0A7B54-0A02-613D-ACFE-673936D5377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56BC2-B82C-6EFE-D8B1-609240D46D21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49A47E-3F69-41E4-7282-DA07C49F9CC4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6D42C5C-0DA5-FB4C-F19B-A70A4341CD8E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3A9410-820A-2DE5-37C5-1F301760BC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3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97DF399-FD6C-422A-85A2-1EB42F6C0EC8}"/>
              </a:ext>
            </a:extLst>
          </p:cNvPr>
          <p:cNvSpPr/>
          <p:nvPr/>
        </p:nvSpPr>
        <p:spPr>
          <a:xfrm rot="20906490">
            <a:off x="8125836" y="2204469"/>
            <a:ext cx="2137967" cy="16342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90EE90-D891-4473-BFF0-D96C12E462DD}"/>
              </a:ext>
            </a:extLst>
          </p:cNvPr>
          <p:cNvSpPr/>
          <p:nvPr/>
        </p:nvSpPr>
        <p:spPr>
          <a:xfrm>
            <a:off x="10345651" y="1571867"/>
            <a:ext cx="1496291" cy="713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공고현황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45A35E-D1ED-4919-8286-503D19D66A3B}"/>
              </a:ext>
            </a:extLst>
          </p:cNvPr>
          <p:cNvSpPr/>
          <p:nvPr/>
        </p:nvSpPr>
        <p:spPr>
          <a:xfrm>
            <a:off x="10321283" y="2381749"/>
            <a:ext cx="1496291" cy="713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사업증명서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승인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FC0AD28-57DE-460C-8415-1DBAFB82D8EA}"/>
              </a:ext>
            </a:extLst>
          </p:cNvPr>
          <p:cNvSpPr/>
          <p:nvPr/>
        </p:nvSpPr>
        <p:spPr>
          <a:xfrm>
            <a:off x="8169293" y="2660474"/>
            <a:ext cx="2074583" cy="16614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904FE99-9E9C-4EDD-AE7D-12530D966996}"/>
              </a:ext>
            </a:extLst>
          </p:cNvPr>
          <p:cNvSpPr/>
          <p:nvPr/>
        </p:nvSpPr>
        <p:spPr>
          <a:xfrm>
            <a:off x="10331777" y="761985"/>
            <a:ext cx="1496291" cy="71351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기업관리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C0F0B6A-05C7-41D3-A793-ED5B1F6A2CF6}"/>
              </a:ext>
            </a:extLst>
          </p:cNvPr>
          <p:cNvSpPr/>
          <p:nvPr/>
        </p:nvSpPr>
        <p:spPr>
          <a:xfrm rot="20130980">
            <a:off x="7966653" y="1679027"/>
            <a:ext cx="2326145" cy="18202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6">
            <a:extLst>
              <a:ext uri="{FF2B5EF4-FFF2-40B4-BE49-F238E27FC236}">
                <a16:creationId xmlns:a16="http://schemas.microsoft.com/office/drawing/2014/main" id="{A0CF56D7-4D2F-284F-10BC-A0ACBD9AB1AF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0755B0-0864-55A5-CE51-B6E35EE94343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7CECF5-C2C1-8637-0BCA-02F1AF4D2E24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47" name="그래픽 46" descr="남자">
            <a:extLst>
              <a:ext uri="{FF2B5EF4-FFF2-40B4-BE49-F238E27FC236}">
                <a16:creationId xmlns:a16="http://schemas.microsoft.com/office/drawing/2014/main" id="{4127CBCE-08AC-4FAB-2653-BE6B41D41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179" y="3334654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DBEC531-6C29-4648-870E-6CBA222ACE81}"/>
              </a:ext>
            </a:extLst>
          </p:cNvPr>
          <p:cNvSpPr txBox="1"/>
          <p:nvPr/>
        </p:nvSpPr>
        <p:spPr>
          <a:xfrm>
            <a:off x="766371" y="2965321"/>
            <a:ext cx="10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148C689-94D7-C6B6-BFA5-E385C1B5CBE5}"/>
              </a:ext>
            </a:extLst>
          </p:cNvPr>
          <p:cNvSpPr/>
          <p:nvPr/>
        </p:nvSpPr>
        <p:spPr>
          <a:xfrm>
            <a:off x="3755354" y="333201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8A65EB7-9563-7A20-0B48-5D224F013203}"/>
              </a:ext>
            </a:extLst>
          </p:cNvPr>
          <p:cNvSpPr/>
          <p:nvPr/>
        </p:nvSpPr>
        <p:spPr>
          <a:xfrm>
            <a:off x="3335428" y="3526975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41AF9A9-B0DD-B658-3711-A0EE1C49C073}"/>
              </a:ext>
            </a:extLst>
          </p:cNvPr>
          <p:cNvSpPr/>
          <p:nvPr/>
        </p:nvSpPr>
        <p:spPr>
          <a:xfrm>
            <a:off x="1640659" y="3334653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AEBD4C5-01C2-DA08-06FF-FA1077432F1C}"/>
              </a:ext>
            </a:extLst>
          </p:cNvPr>
          <p:cNvSpPr/>
          <p:nvPr/>
        </p:nvSpPr>
        <p:spPr>
          <a:xfrm>
            <a:off x="5467782" y="3614572"/>
            <a:ext cx="1046438" cy="2356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9F3EBC88-6783-A601-4DCC-76DDF062F5C1}"/>
              </a:ext>
            </a:extLst>
          </p:cNvPr>
          <p:cNvSpPr/>
          <p:nvPr/>
        </p:nvSpPr>
        <p:spPr>
          <a:xfrm rot="3103580">
            <a:off x="4591714" y="4828622"/>
            <a:ext cx="1629246" cy="2039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32950A2D-0C18-A9C8-B333-DFABB109E42D}"/>
              </a:ext>
            </a:extLst>
          </p:cNvPr>
          <p:cNvSpPr/>
          <p:nvPr/>
        </p:nvSpPr>
        <p:spPr>
          <a:xfrm rot="19747750">
            <a:off x="5362921" y="3055766"/>
            <a:ext cx="1043374" cy="172209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DA78695D-408A-0822-BFC9-4498A392C6A1}"/>
              </a:ext>
            </a:extLst>
          </p:cNvPr>
          <p:cNvSpPr/>
          <p:nvPr/>
        </p:nvSpPr>
        <p:spPr>
          <a:xfrm rot="1443183">
            <a:off x="5213370" y="4266480"/>
            <a:ext cx="1342101" cy="1967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442C6C71-B521-59F2-59A2-B57EB8204C2B}"/>
              </a:ext>
            </a:extLst>
          </p:cNvPr>
          <p:cNvSpPr/>
          <p:nvPr/>
        </p:nvSpPr>
        <p:spPr>
          <a:xfrm rot="18735333">
            <a:off x="4888733" y="2538736"/>
            <a:ext cx="1280661" cy="1517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2B44B22-3CAB-E979-B033-31DDE5D831BB}"/>
              </a:ext>
            </a:extLst>
          </p:cNvPr>
          <p:cNvSpPr/>
          <p:nvPr/>
        </p:nvSpPr>
        <p:spPr>
          <a:xfrm>
            <a:off x="5645877" y="1404379"/>
            <a:ext cx="1496291" cy="713509"/>
          </a:xfrm>
          <a:prstGeom prst="ellipse">
            <a:avLst/>
          </a:prstGeom>
          <a:solidFill>
            <a:srgbClr val="E2F0D9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A276F8E-44B0-C9E1-4CF0-3B3A7B52C24C}"/>
              </a:ext>
            </a:extLst>
          </p:cNvPr>
          <p:cNvSpPr/>
          <p:nvPr/>
        </p:nvSpPr>
        <p:spPr>
          <a:xfrm>
            <a:off x="6703682" y="334570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상품관리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B213185-B6B0-54D4-6975-FAFD5BD2DDC6}"/>
              </a:ext>
            </a:extLst>
          </p:cNvPr>
          <p:cNvSpPr/>
          <p:nvPr/>
        </p:nvSpPr>
        <p:spPr>
          <a:xfrm>
            <a:off x="6460547" y="457079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AC0C21B-56A0-87EC-8565-FD92F3B0CB0A}"/>
              </a:ext>
            </a:extLst>
          </p:cNvPr>
          <p:cNvSpPr/>
          <p:nvPr/>
        </p:nvSpPr>
        <p:spPr>
          <a:xfrm>
            <a:off x="5814533" y="5686594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탈퇴회원관리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ACDDF5A-2806-B926-46D5-AB4154537765}"/>
              </a:ext>
            </a:extLst>
          </p:cNvPr>
          <p:cNvSpPr/>
          <p:nvPr/>
        </p:nvSpPr>
        <p:spPr>
          <a:xfrm>
            <a:off x="6441877" y="2360599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0BC726-C0B3-DA61-FBB2-4AB4AF932AE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659C1E-6898-4FBC-6945-5C41F9082974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8576D-525D-997F-1C7A-CFE928A3B63F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765966-F16E-71BE-78CE-F94017D23EF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6609BA-99EB-59C1-F3A0-C22F999F65F8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A0F66B-1F93-366B-CA46-D15D56742C5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42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59B2116-15B7-A37D-5FC5-562764F7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34" y="5049539"/>
            <a:ext cx="4990476" cy="333333"/>
          </a:xfrm>
          <a:prstGeom prst="rect">
            <a:avLst/>
          </a:prstGeom>
        </p:spPr>
      </p:pic>
      <p:pic>
        <p:nvPicPr>
          <p:cNvPr id="1026" name="Picture 2" descr="K푸드 2.0, 세계인 입맛 홀리다]K푸드 수출 지난해 100억 달러 돌파…K팝스타·먹방·OTT 타고 인기 몰이 | 중앙일보">
            <a:extLst>
              <a:ext uri="{FF2B5EF4-FFF2-40B4-BE49-F238E27FC236}">
                <a16:creationId xmlns:a16="http://schemas.microsoft.com/office/drawing/2014/main" id="{C0D5F27A-3F37-45A9-8C93-0A8033023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851" y="1961050"/>
            <a:ext cx="3208172" cy="252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8A37BA95-AD5A-9898-48F9-886D3991F814}"/>
              </a:ext>
            </a:extLst>
          </p:cNvPr>
          <p:cNvSpPr/>
          <p:nvPr/>
        </p:nvSpPr>
        <p:spPr>
          <a:xfrm>
            <a:off x="72726" y="170044"/>
            <a:ext cx="254570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E9C3B-04D8-1816-4F8E-A0F1BC81AAC8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52F020-A35C-C51A-8019-4AB57DCC766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80C00-A1FE-5065-FFE5-3164132AFF73}"/>
              </a:ext>
            </a:extLst>
          </p:cNvPr>
          <p:cNvSpPr txBox="1"/>
          <p:nvPr/>
        </p:nvSpPr>
        <p:spPr>
          <a:xfrm>
            <a:off x="22939" y="1200568"/>
            <a:ext cx="5762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한식과 커피 가맹점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30%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이상 증가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...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가맹점수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24%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증가</a:t>
            </a:r>
            <a:endParaRPr lang="ko-KR" altLang="en-US" sz="16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pic>
        <p:nvPicPr>
          <p:cNvPr id="4098" name="Picture 2" descr="자료=공정위 제공">
            <a:extLst>
              <a:ext uri="{FF2B5EF4-FFF2-40B4-BE49-F238E27FC236}">
                <a16:creationId xmlns:a16="http://schemas.microsoft.com/office/drawing/2014/main" id="{85395637-B854-DF03-9A12-AE20BB83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2" y="1678227"/>
            <a:ext cx="4292600" cy="28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C91FA1-D2BC-8FC8-3705-4C79BA444833}"/>
              </a:ext>
            </a:extLst>
          </p:cNvPr>
          <p:cNvSpPr txBox="1"/>
          <p:nvPr/>
        </p:nvSpPr>
        <p:spPr>
          <a:xfrm>
            <a:off x="3509068" y="4500030"/>
            <a:ext cx="17329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출처 </a:t>
            </a:r>
            <a:r>
              <a:rPr lang="en-US" altLang="ko-KR" sz="1200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: </a:t>
            </a:r>
            <a:r>
              <a:rPr lang="ko-KR" altLang="en-US" sz="1200" i="0" dirty="0">
                <a:solidFill>
                  <a:srgbClr val="22222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공정거래위원회</a:t>
            </a:r>
            <a:endParaRPr lang="ko-KR" altLang="en-US" sz="12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DBA8A591-6086-9386-30D1-CE99BCC0924D}"/>
              </a:ext>
            </a:extLst>
          </p:cNvPr>
          <p:cNvSpPr/>
          <p:nvPr/>
        </p:nvSpPr>
        <p:spPr>
          <a:xfrm>
            <a:off x="2113614" y="2063749"/>
            <a:ext cx="788932" cy="2017335"/>
          </a:xfrm>
          <a:prstGeom prst="frame">
            <a:avLst>
              <a:gd name="adj1" fmla="val 3817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0C132AFD-C5AE-14D7-5097-BAAA29FEFD77}"/>
              </a:ext>
            </a:extLst>
          </p:cNvPr>
          <p:cNvSpPr/>
          <p:nvPr/>
        </p:nvSpPr>
        <p:spPr>
          <a:xfrm>
            <a:off x="2188101" y="5096539"/>
            <a:ext cx="3256409" cy="273633"/>
          </a:xfrm>
          <a:prstGeom prst="frame">
            <a:avLst>
              <a:gd name="adj1" fmla="val 8908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67633F8-6050-9D3F-5084-A622CF54E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651" y="5127320"/>
            <a:ext cx="523810" cy="22857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7BA49550-5BEF-3F70-006C-9278CE5406BC}"/>
              </a:ext>
            </a:extLst>
          </p:cNvPr>
          <p:cNvGrpSpPr/>
          <p:nvPr/>
        </p:nvGrpSpPr>
        <p:grpSpPr>
          <a:xfrm>
            <a:off x="459612" y="5601631"/>
            <a:ext cx="4769025" cy="490582"/>
            <a:chOff x="403724" y="5295353"/>
            <a:chExt cx="4769025" cy="49058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4186AC6-689B-140F-08EB-773551181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368" y="5295353"/>
              <a:ext cx="4752381" cy="21904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23238B4-3462-452B-1D94-0F46F933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500" y="5561886"/>
              <a:ext cx="2266667" cy="209524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FF0D686-36A4-EB53-EA4D-828717FFC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3724" y="5547840"/>
              <a:ext cx="171429" cy="238095"/>
            </a:xfrm>
            <a:prstGeom prst="rect">
              <a:avLst/>
            </a:prstGeom>
          </p:spPr>
        </p:pic>
      </p:grpSp>
      <p:sp>
        <p:nvSpPr>
          <p:cNvPr id="49" name="액자 48">
            <a:extLst>
              <a:ext uri="{FF2B5EF4-FFF2-40B4-BE49-F238E27FC236}">
                <a16:creationId xmlns:a16="http://schemas.microsoft.com/office/drawing/2014/main" id="{61880A95-4B67-A3C7-078E-58A040F79BDA}"/>
              </a:ext>
            </a:extLst>
          </p:cNvPr>
          <p:cNvSpPr/>
          <p:nvPr/>
        </p:nvSpPr>
        <p:spPr>
          <a:xfrm>
            <a:off x="811066" y="5579814"/>
            <a:ext cx="674386" cy="256251"/>
          </a:xfrm>
          <a:prstGeom prst="frame">
            <a:avLst>
              <a:gd name="adj1" fmla="val 11003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1A97876B-C324-344F-1119-9E338D6D5DDA}"/>
              </a:ext>
            </a:extLst>
          </p:cNvPr>
          <p:cNvSpPr/>
          <p:nvPr/>
        </p:nvSpPr>
        <p:spPr>
          <a:xfrm>
            <a:off x="3883024" y="5583029"/>
            <a:ext cx="483635" cy="256251"/>
          </a:xfrm>
          <a:prstGeom prst="frame">
            <a:avLst>
              <a:gd name="adj1" fmla="val 9144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0B1625-6AD0-87C5-9622-7D3FDE76A4A5}"/>
              </a:ext>
            </a:extLst>
          </p:cNvPr>
          <p:cNvSpPr txBox="1"/>
          <p:nvPr/>
        </p:nvSpPr>
        <p:spPr>
          <a:xfrm>
            <a:off x="5834958" y="1182969"/>
            <a:ext cx="6455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[K</a:t>
            </a:r>
            <a:r>
              <a:rPr lang="ko-KR" altLang="en-US" sz="1600" b="1" i="0" dirty="0" err="1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푸드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2.0, 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세계인 입맛 홀리다</a:t>
            </a:r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] K</a:t>
            </a:r>
            <a:r>
              <a:rPr lang="ko-KR" altLang="en-US" sz="1600" b="1" i="0" dirty="0" err="1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푸드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ko-KR" altLang="en-US" sz="1600" b="1" i="0" dirty="0" err="1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수출지난해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</a:t>
            </a:r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100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억 달러 돌파</a:t>
            </a:r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…K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팝스타</a:t>
            </a:r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·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먹방</a:t>
            </a:r>
            <a:r>
              <a:rPr lang="en-US" altLang="ko-KR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·OTT </a:t>
            </a:r>
            <a:r>
              <a:rPr lang="ko-KR" altLang="en-US" sz="1600" b="1" i="0" dirty="0">
                <a:solidFill>
                  <a:srgbClr val="111111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타고 인기 몰이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0F48CC9-A54B-3532-93EF-0C64E0462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234" y="4822924"/>
            <a:ext cx="5493406" cy="1417653"/>
          </a:xfrm>
          <a:prstGeom prst="rect">
            <a:avLst/>
          </a:prstGeom>
        </p:spPr>
      </p:pic>
      <p:sp>
        <p:nvSpPr>
          <p:cNvPr id="58" name="액자 57">
            <a:extLst>
              <a:ext uri="{FF2B5EF4-FFF2-40B4-BE49-F238E27FC236}">
                <a16:creationId xmlns:a16="http://schemas.microsoft.com/office/drawing/2014/main" id="{D58C9CD7-58F1-155F-A1B7-4BD36BA65A6F}"/>
              </a:ext>
            </a:extLst>
          </p:cNvPr>
          <p:cNvSpPr/>
          <p:nvPr/>
        </p:nvSpPr>
        <p:spPr>
          <a:xfrm>
            <a:off x="6560664" y="5406080"/>
            <a:ext cx="4215286" cy="256251"/>
          </a:xfrm>
          <a:prstGeom prst="frame">
            <a:avLst>
              <a:gd name="adj1" fmla="val 9144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292F89-2902-07FC-62C5-12E04115C7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AD4F80-0E1F-9D84-BBC3-0255095F1EF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E9A4AC-90DD-94A0-84E2-426B72B1DE87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0FCC05-F296-E08C-E19D-683EB0A5B885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E9CBBF-6BF2-65BB-5B93-25B9388D882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8A376B-DC9B-F9A4-5C7A-68E5661C406F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A50AC-5612-36E8-B9CC-781D7FB89D83}"/>
              </a:ext>
            </a:extLst>
          </p:cNvPr>
          <p:cNvSpPr txBox="1"/>
          <p:nvPr/>
        </p:nvSpPr>
        <p:spPr>
          <a:xfrm>
            <a:off x="729774" y="602282"/>
            <a:ext cx="260016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한식 산업 발달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7975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36">
            <a:extLst>
              <a:ext uri="{FF2B5EF4-FFF2-40B4-BE49-F238E27FC236}">
                <a16:creationId xmlns:a16="http://schemas.microsoft.com/office/drawing/2014/main" id="{A4CC798E-C419-05B2-7F02-1DDFA89D04CA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44E093-D38D-A66B-AAD6-DBC0AEF83C3F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A77C5-F72D-F22A-45DA-48F8FCB9A41C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64" name="그래픽 63" descr="남자">
            <a:extLst>
              <a:ext uri="{FF2B5EF4-FFF2-40B4-BE49-F238E27FC236}">
                <a16:creationId xmlns:a16="http://schemas.microsoft.com/office/drawing/2014/main" id="{AB9A3BE2-5072-5529-E12E-D09ABC6EF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179" y="3334654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1687FCC-5B08-B0BB-73C9-0635DAC5C158}"/>
              </a:ext>
            </a:extLst>
          </p:cNvPr>
          <p:cNvSpPr txBox="1"/>
          <p:nvPr/>
        </p:nvSpPr>
        <p:spPr>
          <a:xfrm>
            <a:off x="766371" y="2965321"/>
            <a:ext cx="10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A062877-F9F2-F95D-9852-F48FC0A743EC}"/>
              </a:ext>
            </a:extLst>
          </p:cNvPr>
          <p:cNvSpPr/>
          <p:nvPr/>
        </p:nvSpPr>
        <p:spPr>
          <a:xfrm>
            <a:off x="3755354" y="333201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317D219F-C200-54F0-F066-5C168FC1859C}"/>
              </a:ext>
            </a:extLst>
          </p:cNvPr>
          <p:cNvSpPr/>
          <p:nvPr/>
        </p:nvSpPr>
        <p:spPr>
          <a:xfrm>
            <a:off x="3335428" y="3526975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EBF8718-B870-D784-DC5B-67D770100D1F}"/>
              </a:ext>
            </a:extLst>
          </p:cNvPr>
          <p:cNvSpPr/>
          <p:nvPr/>
        </p:nvSpPr>
        <p:spPr>
          <a:xfrm>
            <a:off x="1640659" y="3334653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6F59C392-34EC-FD75-72E6-07283F087C10}"/>
              </a:ext>
            </a:extLst>
          </p:cNvPr>
          <p:cNvSpPr/>
          <p:nvPr/>
        </p:nvSpPr>
        <p:spPr>
          <a:xfrm>
            <a:off x="5467782" y="3614572"/>
            <a:ext cx="1046438" cy="235611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C489865F-7B1B-CBB0-2092-9189289EEF49}"/>
              </a:ext>
            </a:extLst>
          </p:cNvPr>
          <p:cNvSpPr/>
          <p:nvPr/>
        </p:nvSpPr>
        <p:spPr>
          <a:xfrm rot="3103580">
            <a:off x="4591714" y="4828622"/>
            <a:ext cx="1629246" cy="2039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4F6F3D8A-FDC9-58EB-FC60-6750A9B8AA70}"/>
              </a:ext>
            </a:extLst>
          </p:cNvPr>
          <p:cNvSpPr/>
          <p:nvPr/>
        </p:nvSpPr>
        <p:spPr>
          <a:xfrm rot="19747750">
            <a:off x="5362921" y="3055766"/>
            <a:ext cx="1043374" cy="1722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75A2ED39-27B9-9779-9712-A84455B99128}"/>
              </a:ext>
            </a:extLst>
          </p:cNvPr>
          <p:cNvSpPr/>
          <p:nvPr/>
        </p:nvSpPr>
        <p:spPr>
          <a:xfrm rot="1443183">
            <a:off x="5213370" y="4266480"/>
            <a:ext cx="1342101" cy="1967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026DD8A6-9B44-E6F4-8837-49D07E0498A3}"/>
              </a:ext>
            </a:extLst>
          </p:cNvPr>
          <p:cNvSpPr/>
          <p:nvPr/>
        </p:nvSpPr>
        <p:spPr>
          <a:xfrm rot="18735333">
            <a:off x="4888733" y="2538736"/>
            <a:ext cx="1280661" cy="1517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4A11CF9-2C2F-BA1A-26BC-5650BB440A66}"/>
              </a:ext>
            </a:extLst>
          </p:cNvPr>
          <p:cNvSpPr/>
          <p:nvPr/>
        </p:nvSpPr>
        <p:spPr>
          <a:xfrm>
            <a:off x="5645877" y="1404379"/>
            <a:ext cx="1496291" cy="713509"/>
          </a:xfrm>
          <a:prstGeom prst="ellipse">
            <a:avLst/>
          </a:prstGeom>
          <a:solidFill>
            <a:srgbClr val="E2F0D9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63FFE6-AAAB-BC99-4405-BEF1719131C7}"/>
              </a:ext>
            </a:extLst>
          </p:cNvPr>
          <p:cNvSpPr/>
          <p:nvPr/>
        </p:nvSpPr>
        <p:spPr>
          <a:xfrm>
            <a:off x="6703682" y="3345702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상품관리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7263BB3-0F4C-649F-6AD5-3B4820B233EB}"/>
              </a:ext>
            </a:extLst>
          </p:cNvPr>
          <p:cNvSpPr/>
          <p:nvPr/>
        </p:nvSpPr>
        <p:spPr>
          <a:xfrm>
            <a:off x="6460547" y="457079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0B48531-F9BA-C992-E7F1-88598791F689}"/>
              </a:ext>
            </a:extLst>
          </p:cNvPr>
          <p:cNvSpPr/>
          <p:nvPr/>
        </p:nvSpPr>
        <p:spPr>
          <a:xfrm>
            <a:off x="5814533" y="5686594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탈퇴회원관리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CC5388A-1513-2841-CBD3-1CFBE6733780}"/>
              </a:ext>
            </a:extLst>
          </p:cNvPr>
          <p:cNvSpPr/>
          <p:nvPr/>
        </p:nvSpPr>
        <p:spPr>
          <a:xfrm>
            <a:off x="6441877" y="2360599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68222F5-93DC-6018-A55B-391EE6CC60A1}"/>
              </a:ext>
            </a:extLst>
          </p:cNvPr>
          <p:cNvSpPr/>
          <p:nvPr/>
        </p:nvSpPr>
        <p:spPr>
          <a:xfrm>
            <a:off x="10481663" y="2481351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상품추가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44DC51-2996-1916-7918-F43957037225}"/>
              </a:ext>
            </a:extLst>
          </p:cNvPr>
          <p:cNvSpPr/>
          <p:nvPr/>
        </p:nvSpPr>
        <p:spPr>
          <a:xfrm>
            <a:off x="10481663" y="3368671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결제정산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F934A8-63BD-0D69-1EAC-CB2E33D73F88}"/>
              </a:ext>
            </a:extLst>
          </p:cNvPr>
          <p:cNvSpPr/>
          <p:nvPr/>
        </p:nvSpPr>
        <p:spPr>
          <a:xfrm rot="21443493">
            <a:off x="8297825" y="3553494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FAFCB24-DF37-0C86-A43E-A6E86EC40B43}"/>
              </a:ext>
            </a:extLst>
          </p:cNvPr>
          <p:cNvSpPr/>
          <p:nvPr/>
        </p:nvSpPr>
        <p:spPr>
          <a:xfrm rot="1011472">
            <a:off x="8286302" y="4121599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89E7B2-DA07-0B69-F2FA-F992AEB2786B}"/>
              </a:ext>
            </a:extLst>
          </p:cNvPr>
          <p:cNvSpPr/>
          <p:nvPr/>
        </p:nvSpPr>
        <p:spPr>
          <a:xfrm>
            <a:off x="10481663" y="4249054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결제내역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D49DC95-64C0-D84D-1D4B-C5EADB08D481}"/>
              </a:ext>
            </a:extLst>
          </p:cNvPr>
          <p:cNvSpPr/>
          <p:nvPr/>
        </p:nvSpPr>
        <p:spPr>
          <a:xfrm rot="20588528" flipV="1">
            <a:off x="8297825" y="3077586"/>
            <a:ext cx="2137967" cy="135060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402CE5-B41B-4632-718C-67DC473CC74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E03F2C-A0E0-0083-411D-7A1F97A04F4F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FF031D-ADCD-6D32-4904-C641197F9326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47C274-2D27-879E-956A-1CCB0BA97BBE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367EC2-2FE0-E9BD-D45B-77865027778D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D39AF01-F198-1F6F-59C5-C05D4144F91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104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7F45A35E-D1ED-4919-8286-503D19D66A3B}"/>
              </a:ext>
            </a:extLst>
          </p:cNvPr>
          <p:cNvSpPr/>
          <p:nvPr/>
        </p:nvSpPr>
        <p:spPr>
          <a:xfrm>
            <a:off x="10254019" y="4111898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작성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6DA844-E403-C965-31C0-603314C70759}"/>
              </a:ext>
            </a:extLst>
          </p:cNvPr>
          <p:cNvSpPr/>
          <p:nvPr/>
        </p:nvSpPr>
        <p:spPr>
          <a:xfrm>
            <a:off x="10254019" y="4927787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 </a:t>
            </a:r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답변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B6183CEE-53F9-BC65-F511-9645EC89AA15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792FF-326C-069E-F953-BDAFE79F6AC0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1C596D-93F6-8175-E023-D7988B617492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6CB26E4-1506-1499-4AFC-BC1C2D796455}"/>
              </a:ext>
            </a:extLst>
          </p:cNvPr>
          <p:cNvSpPr/>
          <p:nvPr/>
        </p:nvSpPr>
        <p:spPr>
          <a:xfrm rot="308423" flipV="1">
            <a:off x="8087930" y="5095211"/>
            <a:ext cx="2035353" cy="14346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 descr="남자">
            <a:extLst>
              <a:ext uri="{FF2B5EF4-FFF2-40B4-BE49-F238E27FC236}">
                <a16:creationId xmlns:a16="http://schemas.microsoft.com/office/drawing/2014/main" id="{834393B2-2B4D-50BF-0E23-59A3215E0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179" y="3334654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F3536E3-88B9-A656-62EC-A6CEBDE21580}"/>
              </a:ext>
            </a:extLst>
          </p:cNvPr>
          <p:cNvSpPr txBox="1"/>
          <p:nvPr/>
        </p:nvSpPr>
        <p:spPr>
          <a:xfrm>
            <a:off x="766371" y="2965321"/>
            <a:ext cx="10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BFEEC9B-11FB-5D9B-93F3-1C4428FEB814}"/>
              </a:ext>
            </a:extLst>
          </p:cNvPr>
          <p:cNvSpPr/>
          <p:nvPr/>
        </p:nvSpPr>
        <p:spPr>
          <a:xfrm>
            <a:off x="3755354" y="333201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C98B6CE-E383-D9D2-189A-9DAA9AC71A17}"/>
              </a:ext>
            </a:extLst>
          </p:cNvPr>
          <p:cNvSpPr/>
          <p:nvPr/>
        </p:nvSpPr>
        <p:spPr>
          <a:xfrm>
            <a:off x="3335428" y="3526975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1B111D7-910C-D643-E1B7-244E3585CB7E}"/>
              </a:ext>
            </a:extLst>
          </p:cNvPr>
          <p:cNvSpPr/>
          <p:nvPr/>
        </p:nvSpPr>
        <p:spPr>
          <a:xfrm>
            <a:off x="1640659" y="3334653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878FA208-39B9-FA74-FC27-D991022A40F6}"/>
              </a:ext>
            </a:extLst>
          </p:cNvPr>
          <p:cNvSpPr/>
          <p:nvPr/>
        </p:nvSpPr>
        <p:spPr>
          <a:xfrm>
            <a:off x="5467782" y="3614572"/>
            <a:ext cx="1046438" cy="2356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DF564076-DC37-B67E-E89A-19B09D9038AF}"/>
              </a:ext>
            </a:extLst>
          </p:cNvPr>
          <p:cNvSpPr/>
          <p:nvPr/>
        </p:nvSpPr>
        <p:spPr>
          <a:xfrm rot="3103580">
            <a:off x="4591714" y="4828622"/>
            <a:ext cx="1629246" cy="2039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3B123780-C8F8-864A-8FCE-35D41B557E99}"/>
              </a:ext>
            </a:extLst>
          </p:cNvPr>
          <p:cNvSpPr/>
          <p:nvPr/>
        </p:nvSpPr>
        <p:spPr>
          <a:xfrm rot="19747750">
            <a:off x="5362921" y="3055766"/>
            <a:ext cx="1043374" cy="1722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3566119-E61D-0011-ACF4-2B39195159CA}"/>
              </a:ext>
            </a:extLst>
          </p:cNvPr>
          <p:cNvSpPr/>
          <p:nvPr/>
        </p:nvSpPr>
        <p:spPr>
          <a:xfrm rot="1443183">
            <a:off x="5213370" y="4266480"/>
            <a:ext cx="1342101" cy="196734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F31C84B4-B8F7-D6EF-4EE9-81AB4014CC5B}"/>
              </a:ext>
            </a:extLst>
          </p:cNvPr>
          <p:cNvSpPr/>
          <p:nvPr/>
        </p:nvSpPr>
        <p:spPr>
          <a:xfrm rot="18735333">
            <a:off x="4888733" y="2538736"/>
            <a:ext cx="1280661" cy="1517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D8099D8-FA06-4860-37D1-F66406A099AB}"/>
              </a:ext>
            </a:extLst>
          </p:cNvPr>
          <p:cNvSpPr/>
          <p:nvPr/>
        </p:nvSpPr>
        <p:spPr>
          <a:xfrm>
            <a:off x="5645877" y="1404379"/>
            <a:ext cx="1496291" cy="713509"/>
          </a:xfrm>
          <a:prstGeom prst="ellipse">
            <a:avLst/>
          </a:prstGeom>
          <a:solidFill>
            <a:srgbClr val="E2F0D9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E2E5A9-B1DE-5823-54D7-A47639A98805}"/>
              </a:ext>
            </a:extLst>
          </p:cNvPr>
          <p:cNvSpPr/>
          <p:nvPr/>
        </p:nvSpPr>
        <p:spPr>
          <a:xfrm>
            <a:off x="6703682" y="3345702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상품관리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DD2DF7C-8FF0-64F9-B30E-74430B5A119D}"/>
              </a:ext>
            </a:extLst>
          </p:cNvPr>
          <p:cNvSpPr/>
          <p:nvPr/>
        </p:nvSpPr>
        <p:spPr>
          <a:xfrm>
            <a:off x="6460547" y="4570792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8CAF98-7A0E-9EB0-71E0-5743286A4564}"/>
              </a:ext>
            </a:extLst>
          </p:cNvPr>
          <p:cNvSpPr/>
          <p:nvPr/>
        </p:nvSpPr>
        <p:spPr>
          <a:xfrm>
            <a:off x="5814533" y="5686594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탈퇴회원관리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3C5F6D-7EA6-46EA-41C2-A5B1C73E0526}"/>
              </a:ext>
            </a:extLst>
          </p:cNvPr>
          <p:cNvSpPr/>
          <p:nvPr/>
        </p:nvSpPr>
        <p:spPr>
          <a:xfrm>
            <a:off x="6441877" y="2360599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AE4B3CB-B0CD-1EA9-133B-400E6E683652}"/>
              </a:ext>
            </a:extLst>
          </p:cNvPr>
          <p:cNvSpPr/>
          <p:nvPr/>
        </p:nvSpPr>
        <p:spPr>
          <a:xfrm rot="21291577">
            <a:off x="8087931" y="4537199"/>
            <a:ext cx="2035353" cy="14346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E2700-D2E1-4EE9-3011-20D1134E210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0B1AC7-243C-B31A-6E50-141A7D4CD137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F4D8D-A806-7AC7-B7FC-9B8AB3586B1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54DB28-1858-0412-89B4-103EE3C407BC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FBB7FE-9846-AE68-3482-3798B74A7B2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E5A39B9-D685-38A8-C5A5-8B88B8768E9D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664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F99ED2CE-9D82-CBC5-3AB0-D3B57CBC1A2E}"/>
              </a:ext>
            </a:extLst>
          </p:cNvPr>
          <p:cNvSpPr/>
          <p:nvPr/>
        </p:nvSpPr>
        <p:spPr>
          <a:xfrm>
            <a:off x="72726" y="170044"/>
            <a:ext cx="1870373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6E976-7A2D-B550-BFF9-14B16A174E1D}"/>
              </a:ext>
            </a:extLst>
          </p:cNvPr>
          <p:cNvSpPr txBox="1"/>
          <p:nvPr/>
        </p:nvSpPr>
        <p:spPr>
          <a:xfrm>
            <a:off x="670420" y="195907"/>
            <a:ext cx="187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한글재민3.0" panose="02000500000000000000" pitchFamily="50" charset="-127"/>
                <a:ea typeface="한글재민3.0" panose="02000500000000000000" pitchFamily="50" charset="-127"/>
              </a:rPr>
              <a:t>유스케이스</a:t>
            </a:r>
            <a:endParaRPr lang="ko-KR" altLang="en-US" sz="2000" dirty="0"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B7A25D-8C14-DCD4-A118-43D0270A444F}"/>
              </a:ext>
            </a:extLst>
          </p:cNvPr>
          <p:cNvSpPr txBox="1"/>
          <p:nvPr/>
        </p:nvSpPr>
        <p:spPr>
          <a:xfrm>
            <a:off x="318267" y="602227"/>
            <a:ext cx="9880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pic>
        <p:nvPicPr>
          <p:cNvPr id="31" name="그래픽 30" descr="남자">
            <a:extLst>
              <a:ext uri="{FF2B5EF4-FFF2-40B4-BE49-F238E27FC236}">
                <a16:creationId xmlns:a16="http://schemas.microsoft.com/office/drawing/2014/main" id="{114F5E31-8C3F-A7CA-01DC-238F34583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179" y="3334654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3AA344-B24A-939B-9543-531E44D6C1BA}"/>
              </a:ext>
            </a:extLst>
          </p:cNvPr>
          <p:cNvSpPr txBox="1"/>
          <p:nvPr/>
        </p:nvSpPr>
        <p:spPr>
          <a:xfrm>
            <a:off x="766371" y="2965321"/>
            <a:ext cx="10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AFE0D1-3A2C-0E95-BC02-F7FE2837CAB2}"/>
              </a:ext>
            </a:extLst>
          </p:cNvPr>
          <p:cNvSpPr/>
          <p:nvPr/>
        </p:nvSpPr>
        <p:spPr>
          <a:xfrm>
            <a:off x="3755354" y="3332012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홈페이지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5CBA310-D012-BF08-6FA4-2FF2389D2560}"/>
              </a:ext>
            </a:extLst>
          </p:cNvPr>
          <p:cNvSpPr/>
          <p:nvPr/>
        </p:nvSpPr>
        <p:spPr>
          <a:xfrm>
            <a:off x="3335428" y="3526975"/>
            <a:ext cx="402384" cy="26487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A426248-159E-1965-456B-072CE246D8EF}"/>
              </a:ext>
            </a:extLst>
          </p:cNvPr>
          <p:cNvSpPr/>
          <p:nvPr/>
        </p:nvSpPr>
        <p:spPr>
          <a:xfrm>
            <a:off x="1640659" y="3334653"/>
            <a:ext cx="1496291" cy="713509"/>
          </a:xfrm>
          <a:prstGeom prst="ellipse">
            <a:avLst/>
          </a:prstGeom>
          <a:solidFill>
            <a:srgbClr val="E2F0D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로그인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87812A08-CE27-B78D-2F37-86F584F5490E}"/>
              </a:ext>
            </a:extLst>
          </p:cNvPr>
          <p:cNvSpPr/>
          <p:nvPr/>
        </p:nvSpPr>
        <p:spPr>
          <a:xfrm>
            <a:off x="5467782" y="3614572"/>
            <a:ext cx="1046438" cy="2356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0F81761-D72A-FCFA-C90C-70DA9E1D9673}"/>
              </a:ext>
            </a:extLst>
          </p:cNvPr>
          <p:cNvSpPr/>
          <p:nvPr/>
        </p:nvSpPr>
        <p:spPr>
          <a:xfrm rot="3103580">
            <a:off x="4591714" y="4828622"/>
            <a:ext cx="1629246" cy="203988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4AD9EF4E-2083-3EF7-FB39-3979F5441DB1}"/>
              </a:ext>
            </a:extLst>
          </p:cNvPr>
          <p:cNvSpPr/>
          <p:nvPr/>
        </p:nvSpPr>
        <p:spPr>
          <a:xfrm rot="19747750">
            <a:off x="5362921" y="3055766"/>
            <a:ext cx="1043374" cy="1722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F943F58-FFF8-378A-B4E3-DB1AF51A2CE4}"/>
              </a:ext>
            </a:extLst>
          </p:cNvPr>
          <p:cNvSpPr/>
          <p:nvPr/>
        </p:nvSpPr>
        <p:spPr>
          <a:xfrm rot="1443183">
            <a:off x="5213370" y="4266480"/>
            <a:ext cx="1342101" cy="1967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EFD1DB8-2234-B2ED-BEDC-7E3D03BFAFA4}"/>
              </a:ext>
            </a:extLst>
          </p:cNvPr>
          <p:cNvSpPr/>
          <p:nvPr/>
        </p:nvSpPr>
        <p:spPr>
          <a:xfrm rot="18735333">
            <a:off x="4888733" y="2538736"/>
            <a:ext cx="1280661" cy="1517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CA01880-5055-E46A-4B39-3B8418FF3FD0}"/>
              </a:ext>
            </a:extLst>
          </p:cNvPr>
          <p:cNvSpPr/>
          <p:nvPr/>
        </p:nvSpPr>
        <p:spPr>
          <a:xfrm>
            <a:off x="5645877" y="1404379"/>
            <a:ext cx="1496291" cy="713509"/>
          </a:xfrm>
          <a:prstGeom prst="ellipse">
            <a:avLst/>
          </a:prstGeom>
          <a:solidFill>
            <a:srgbClr val="E2F0D9"/>
          </a:solidFill>
          <a:ln w="254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개인회원 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959E8D1-9128-E522-0B4E-491DFDE34EEA}"/>
              </a:ext>
            </a:extLst>
          </p:cNvPr>
          <p:cNvSpPr/>
          <p:nvPr/>
        </p:nvSpPr>
        <p:spPr>
          <a:xfrm>
            <a:off x="6703682" y="3345702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상품관리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656C24-D446-54CC-7DC0-89C5EA283195}"/>
              </a:ext>
            </a:extLst>
          </p:cNvPr>
          <p:cNvSpPr/>
          <p:nvPr/>
        </p:nvSpPr>
        <p:spPr>
          <a:xfrm>
            <a:off x="6460547" y="4570792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고객지원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4E4A6E5-72B5-A28C-D349-C8F1E3D6A395}"/>
              </a:ext>
            </a:extLst>
          </p:cNvPr>
          <p:cNvSpPr/>
          <p:nvPr/>
        </p:nvSpPr>
        <p:spPr>
          <a:xfrm>
            <a:off x="5814533" y="5686594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탈퇴회원관리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CDBDDF-3A10-8856-568C-332F553067D2}"/>
              </a:ext>
            </a:extLst>
          </p:cNvPr>
          <p:cNvSpPr/>
          <p:nvPr/>
        </p:nvSpPr>
        <p:spPr>
          <a:xfrm>
            <a:off x="6441877" y="2360599"/>
            <a:ext cx="1496291" cy="713509"/>
          </a:xfrm>
          <a:prstGeom prst="ellipse">
            <a:avLst/>
          </a:prstGeom>
          <a:solidFill>
            <a:srgbClr val="E2F0D9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기업회원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관리</a:t>
            </a:r>
            <a:endParaRPr lang="en-US" altLang="ko-KR" sz="16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D4653A-7C15-5BC6-C50A-F693CEAE7247}"/>
              </a:ext>
            </a:extLst>
          </p:cNvPr>
          <p:cNvSpPr/>
          <p:nvPr/>
        </p:nvSpPr>
        <p:spPr>
          <a:xfrm>
            <a:off x="9587592" y="5251586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C0C3F02-0C19-3146-EFC3-B88B623A7C01}"/>
              </a:ext>
            </a:extLst>
          </p:cNvPr>
          <p:cNvSpPr/>
          <p:nvPr/>
        </p:nvSpPr>
        <p:spPr>
          <a:xfrm>
            <a:off x="9587592" y="6067475"/>
            <a:ext cx="1496291" cy="713510"/>
          </a:xfrm>
          <a:prstGeom prst="ellipse">
            <a:avLst/>
          </a:prstGeom>
          <a:solidFill>
            <a:srgbClr val="E2F0D9"/>
          </a:solidFill>
          <a:ln w="25400"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</a:t>
            </a:r>
            <a:endParaRPr lang="en-US" altLang="ko-KR" sz="1400" dirty="0">
              <a:solidFill>
                <a:schemeClr val="tx1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A9EEE36-2A2C-9BBC-5653-B732277E320A}"/>
              </a:ext>
            </a:extLst>
          </p:cNvPr>
          <p:cNvSpPr/>
          <p:nvPr/>
        </p:nvSpPr>
        <p:spPr>
          <a:xfrm rot="308423" flipV="1">
            <a:off x="7421503" y="6234899"/>
            <a:ext cx="2035353" cy="14346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09386B3-1D34-9929-84B1-674D0EF63DAB}"/>
              </a:ext>
            </a:extLst>
          </p:cNvPr>
          <p:cNvSpPr/>
          <p:nvPr/>
        </p:nvSpPr>
        <p:spPr>
          <a:xfrm rot="21291577">
            <a:off x="7421504" y="5676887"/>
            <a:ext cx="2035353" cy="143463"/>
          </a:xfrm>
          <a:prstGeom prst="rightArrow">
            <a:avLst/>
          </a:prstGeom>
          <a:solidFill>
            <a:srgbClr val="1238F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BAE502-452E-0C4B-5107-63CA28A3E167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00C5B0-773F-6CBE-59E0-13807A4316A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EC4E00-615F-ADF1-D410-494B4E1FE96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A45B97-A579-68F9-2BA2-4E3E7719964C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052F9F-315C-43BD-DD21-03A0CC2F352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E4AD7C-DA63-FC2B-7DDE-925D5EECE2AA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205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005834" y="2921168"/>
            <a:ext cx="5216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83" name="타원 82"/>
          <p:cNvSpPr/>
          <p:nvPr/>
        </p:nvSpPr>
        <p:spPr>
          <a:xfrm>
            <a:off x="3111002" y="3145732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8857C4-927D-CC0D-96A1-8ED9E4210A67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561386-3260-3842-8996-DF7B380E2F1B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DB7CE4-26F8-8DAC-F008-15D889A7BF7D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E1DB59-E921-E01E-D08C-DDD8909FEC0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E69E26B-BC5D-B0D2-C964-357F9C93F8C7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517E6-E398-7788-B139-20F31648DF54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192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47C1562-FF08-400B-9FAF-C2BFAD067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962448"/>
              </p:ext>
            </p:extLst>
          </p:nvPr>
        </p:nvGraphicFramePr>
        <p:xfrm>
          <a:off x="362607" y="735607"/>
          <a:ext cx="11466785" cy="553729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2014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4476110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1188966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2201916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425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170292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비회원</a:t>
                      </a:r>
                    </a:p>
                    <a:p>
                      <a:pPr algn="ctr" latinLnBrk="1"/>
                      <a:endParaRPr lang="ko-KR" altLang="en-US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홈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</a:t>
                      </a:r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(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</a:t>
                      </a:r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</a:t>
                      </a:r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</a:t>
                      </a:r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회원가입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 검색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홈페이지 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9909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다중검색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 캘린더</a:t>
                      </a:r>
                      <a:endParaRPr lang="en-US" altLang="ko-KR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채용공고 상세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기업정보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934487"/>
                  </a:ext>
                </a:extLst>
              </a:tr>
              <a:tr h="6005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공지사항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03503"/>
                  </a:ext>
                </a:extLst>
              </a:tr>
              <a:tr h="1211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개인회원가입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재직 회사 여부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선택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증명서 첨부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재직 회사 선택 시 활성화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기업회원가입</a:t>
                      </a:r>
                      <a:endParaRPr lang="en-US" altLang="ko-KR" sz="18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사업자 등록증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필수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 </a:t>
                      </a:r>
                      <a:r>
                        <a:rPr lang="en-US" altLang="ko-KR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305212"/>
                  </a:ext>
                </a:extLst>
              </a:tr>
            </a:tbl>
          </a:graphicData>
        </a:graphic>
      </p:graphicFrame>
      <p:sp>
        <p:nvSpPr>
          <p:cNvPr id="19" name="모서리가 둥근 직사각형 36">
            <a:extLst>
              <a:ext uri="{FF2B5EF4-FFF2-40B4-BE49-F238E27FC236}">
                <a16:creationId xmlns:a16="http://schemas.microsoft.com/office/drawing/2014/main" id="{F1EEDD33-C859-1204-A2D4-DFFC5D5D32BA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D7FBF5-9AE8-C47C-968E-D79894B2DD9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67EA9-D314-9BFC-0731-80F026EB066F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55F8B3-934D-3327-9439-1995588F6E8C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비회원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D2E388-E22D-5B0F-1376-1E7D0DFF64D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C087D9-4462-4132-56E3-B75B30B6D96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26ABF7-FF8C-E333-26AA-CC6EE97C38B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A13A16-F0B4-C8A5-E932-92603523CAC1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860EE4-25CF-71A8-3F5C-EF1B3FCF8A7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2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31E66CD-64D1-4554-F523-F82F2D23D90E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DAFBC-DE89-181A-C11E-0F6C0A9B36E6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2549A-A91B-C69C-B0FE-C8623C7741E6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4353DB-031F-5553-0041-33896E778557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E25670-694B-2F36-5F28-0F923598203D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C868ED-CDCD-9D4F-1174-6316E63945D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97B5E8-1011-AF62-ABD1-011D38E551B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238AF3-DBCD-906A-2C46-D15801CE360C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47C1562-FF08-400B-9FAF-C2BFAD067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354520"/>
              </p:ext>
            </p:extLst>
          </p:nvPr>
        </p:nvGraphicFramePr>
        <p:xfrm>
          <a:off x="362607" y="664949"/>
          <a:ext cx="11466785" cy="6004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2014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4476110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1188966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2201916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363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8275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-ID/PW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입력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 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상단 메인 메뉴에 로그인 버튼 대신 로그아웃 버튼 변환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14186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채용게시판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상품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개인서비스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고객지원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 검색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홈페이지 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934487"/>
                  </a:ext>
                </a:extLst>
              </a:tr>
              <a:tr h="3221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채용게시판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다중검색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 캘린더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채용공고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공고 지원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공고 스크랩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기업정보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 정보 상세페이지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리뷰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리뷰 등록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수정 삭제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*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상품 결제 시 이용가능 단 재직중인 회사리뷰 작성시 무기한 열람가능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0350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98D09680-20D8-4507-3708-B7987635A79C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991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31E66CD-64D1-4554-F523-F82F2D23D90E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DAFBC-DE89-181A-C11E-0F6C0A9B36E6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2549A-A91B-C69C-B0FE-C8623C7741E6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개인회원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E2836C45-DBCA-C869-33B4-CEF3FEF0A7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607" y="683172"/>
          <a:ext cx="11466785" cy="573710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2014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2238055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2238055">
                  <a:extLst>
                    <a:ext uri="{9D8B030D-6E8A-4147-A177-3AD203B41FA5}">
                      <a16:colId xmlns:a16="http://schemas.microsoft.com/office/drawing/2014/main" val="2148511199"/>
                    </a:ext>
                  </a:extLst>
                </a:gridCol>
                <a:gridCol w="1188966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2201916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425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202613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개인서비스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이력서 관리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이력서 등록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수정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삭제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지원서 관리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지원서 열람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취소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</a:t>
                      </a:r>
                      <a:r>
                        <a:rPr lang="en-US" altLang="ko-KR" sz="1400" kern="120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삭제</a:t>
                      </a:r>
                      <a:endParaRPr lang="en-US" altLang="ko-KR" sz="1400" kern="1200" baseline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마이 스크랩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스크랩 공고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삭제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마이 리뷰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내가 쓴 리뷰 수정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삭제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개인정보관리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개인정보 수정 및 회원탈퇴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내역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내역 확인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취소 요청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개인서비스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10746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개인상품 안내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상품 결제 시 리뷰 열람 가능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개인상품 신청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페이지에서 결제가능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매인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803503"/>
                  </a:ext>
                </a:extLst>
              </a:tr>
              <a:tr h="1074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공지사항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-1:1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문의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질문 글 작성 가능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3929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CECFC40-7343-EBBC-7D31-A77878B63E34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BCB8FC-3B20-2EE0-42F5-9A35E3D1114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72DF05-4A8B-C7AC-1A8E-F2DE10026C1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D6F688-4D43-3C26-3B76-4D455F6C5F52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6ECD6A-A777-C083-5C43-2F4EE3E6A74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05ECF8-EA1D-A2E8-C454-BC15492B772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900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31E66CD-64D1-4554-F523-F82F2D23D90E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DAFBC-DE89-181A-C11E-0F6C0A9B36E6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2549A-A91B-C69C-B0FE-C8623C7741E6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8B94EF0-E4E5-F37E-6F7A-AE3AB99C57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607" y="683172"/>
          <a:ext cx="11466785" cy="588165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2014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4476110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1188966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2201916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425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103520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기업회원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-ID/PW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입력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 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상단 메인 메뉴에 로그인 버튼 대신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로그아웃 버튼 변환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endParaRPr lang="ko-KR" altLang="en-US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9909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채용게시판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상품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기업서비스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고객지원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 검색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홈페이지 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934487"/>
                  </a:ext>
                </a:extLst>
              </a:tr>
              <a:tr h="21493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채용게시판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다중검색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 캘린더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채용공고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시 공고등록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수정 삭제 가능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기업정보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기업상세정보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리뷰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*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열람가능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8035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0811C60-D3DB-39E6-8A9F-5F6E4E067A9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704C2-0BB5-5DA3-CC68-B52114221D5A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E77E53-74EE-021D-80AA-FAAAD4E352B7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20FA93-0220-BFA0-CB9B-F5098C7BF93D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FDB19D-4BE8-A68C-5C9A-C9B46B4EBC4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2BF8A06-D991-D4E9-6886-DFF48A484E29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902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1F5D6913-E75A-7E16-5088-AD9664D6A132}"/>
              </a:ext>
            </a:extLst>
          </p:cNvPr>
          <p:cNvGraphicFramePr>
            <a:graphicFrameLocks/>
          </p:cNvGraphicFramePr>
          <p:nvPr/>
        </p:nvGraphicFramePr>
        <p:xfrm>
          <a:off x="362607" y="683172"/>
          <a:ext cx="11466785" cy="579806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2014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4476110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1188966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2201916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425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202613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기업회원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공고 등록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기업상품 구매 시 공고등록 가능 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기업정보관리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기업정보 수정 및 회원탈퇴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i="1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i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i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지원자관리</a:t>
                      </a:r>
                      <a:endParaRPr lang="en-US" altLang="ko-KR" sz="1800" i="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i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지원자 이력서 열람 가능</a:t>
                      </a:r>
                      <a:endParaRPr lang="en-US" altLang="ko-KR" sz="1600" i="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600" i="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800" i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i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기업상품내역</a:t>
                      </a:r>
                      <a:endParaRPr lang="en-US" altLang="ko-KR" sz="1800" i="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내역 확인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취소 요청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개인서비스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10746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기업상품 안내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상품 결제 시 공고 등록 가능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개인상품 신청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결제 페이지에서 결제가능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매인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803503"/>
                  </a:ext>
                </a:extLst>
              </a:tr>
              <a:tr h="1074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공지사항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-1:1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문의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질문 글 작성 가능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메인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392912"/>
                  </a:ext>
                </a:extLst>
              </a:tr>
            </a:tbl>
          </a:graphicData>
        </a:graphic>
      </p:graphicFrame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31E66CD-64D1-4554-F523-F82F2D23D90E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DAFBC-DE89-181A-C11E-0F6C0A9B36E6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2549A-A91B-C69C-B0FE-C8623C7741E6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기업회원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5246AD-B919-BA81-B9E9-8F1B4318D00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030C86-A993-50DF-D65F-D03934C5B31F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46F823-2BF7-BD7D-F360-B52C7164AA0B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51FA17-441B-6041-D770-12DF97792B08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BD59FD-F5B2-7F7C-9D45-F5FEC600A5A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BD71E0-B077-90DB-9F45-EAB6EB99AC5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218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31E66CD-64D1-4554-F523-F82F2D23D90E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DAFBC-DE89-181A-C11E-0F6C0A9B36E6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2549A-A91B-C69C-B0FE-C8623C7741E6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graphicFrame>
        <p:nvGraphicFramePr>
          <p:cNvPr id="2" name="내용 개체 틀 3">
            <a:extLst>
              <a:ext uri="{FF2B5EF4-FFF2-40B4-BE49-F238E27FC236}">
                <a16:creationId xmlns:a16="http://schemas.microsoft.com/office/drawing/2014/main" id="{44357271-6DBC-D38B-D489-FF23B7E078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30890"/>
              </p:ext>
            </p:extLst>
          </p:nvPr>
        </p:nvGraphicFramePr>
        <p:xfrm>
          <a:off x="487868" y="1490422"/>
          <a:ext cx="11274072" cy="409473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61898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699884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4586013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1310289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1915988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328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77972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</a:t>
                      </a: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로그인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페이지에서 로그인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기능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접속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10456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채용공고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채용공고 조회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채용게시판에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올라가있는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채용공고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데이터조회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채용공고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</a:t>
                      </a:r>
                      <a:endParaRPr lang="en-US" altLang="ko-KR" sz="1600" baseline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sym typeface="Wingdings" panose="05000000000000000000" pitchFamily="2" charset="2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sym typeface="Wingdings" panose="05000000000000000000" pitchFamily="2" charset="2"/>
                        </a:rPr>
                        <a:t>&gt;&gt;</a:t>
                      </a:r>
                    </a:p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sym typeface="Wingdings" panose="05000000000000000000" pitchFamily="2" charset="2"/>
                        </a:rPr>
                        <a:t>채용공고 관리</a:t>
                      </a:r>
                      <a:endParaRPr lang="en-US" altLang="ko-KR" sz="1600" baseline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934487"/>
                  </a:ext>
                </a:extLst>
              </a:tr>
              <a:tr h="17993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기업고객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기업고객 조회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기업고객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endParaRPr lang="en-US" altLang="ko-KR" sz="18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확인 및 등록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기업이 회원가입 시 제출한 사업자등록증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확인 후 등록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기업고객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80350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F5AF4C5-CA4C-C7AC-8623-65AE95113B2C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C612F-D5EA-4413-35B3-C5E3132E96D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E3040E-2152-EFF8-8FE8-3217B7ED5A9A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466C03-649E-55A2-054A-C5C307982AC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512D3B-DD2F-AB2C-055D-8F489E5A137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C8FB56-17C5-BBB6-80D1-B49B98D12ECA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0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6ED4FA01-E3DC-AE6B-126A-FACB95F12667}"/>
              </a:ext>
            </a:extLst>
          </p:cNvPr>
          <p:cNvSpPr/>
          <p:nvPr/>
        </p:nvSpPr>
        <p:spPr>
          <a:xfrm>
            <a:off x="7899476" y="2198757"/>
            <a:ext cx="4072846" cy="3337923"/>
          </a:xfrm>
          <a:prstGeom prst="ellipse">
            <a:avLst/>
          </a:prstGeom>
          <a:solidFill>
            <a:srgbClr val="FAD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754D2E97-776B-3B6A-F83E-3310904E72C1}"/>
              </a:ext>
            </a:extLst>
          </p:cNvPr>
          <p:cNvSpPr/>
          <p:nvPr/>
        </p:nvSpPr>
        <p:spPr>
          <a:xfrm>
            <a:off x="72726" y="170044"/>
            <a:ext cx="254570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C3769-1705-8991-E00C-E601111969EB}"/>
              </a:ext>
            </a:extLst>
          </p:cNvPr>
          <p:cNvSpPr txBox="1"/>
          <p:nvPr/>
        </p:nvSpPr>
        <p:spPr>
          <a:xfrm>
            <a:off x="-2825889" y="6156030"/>
            <a:ext cx="958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</a:rPr>
              <a:t>월간식당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i="0" dirty="0">
                <a:solidFill>
                  <a:srgbClr val="000000"/>
                </a:solidFill>
                <a:effectLst/>
                <a:latin typeface="+mn-ea"/>
              </a:rPr>
              <a:t>외식업계 인력난</a:t>
            </a:r>
            <a:r>
              <a:rPr lang="en-US" altLang="ko-KR" sz="800" i="0" dirty="0">
                <a:solidFill>
                  <a:srgbClr val="000000"/>
                </a:solidFill>
                <a:effectLst/>
                <a:latin typeface="+mn-ea"/>
              </a:rPr>
              <a:t>…“</a:t>
            </a:r>
            <a:r>
              <a:rPr lang="ko-KR" altLang="en-US" sz="800" i="0" dirty="0">
                <a:solidFill>
                  <a:srgbClr val="000000"/>
                </a:solidFill>
                <a:effectLst/>
                <a:latin typeface="+mn-ea"/>
              </a:rPr>
              <a:t>우리만 </a:t>
            </a:r>
            <a:r>
              <a:rPr lang="ko-KR" altLang="en-US" sz="800" i="0" dirty="0" err="1">
                <a:solidFill>
                  <a:srgbClr val="000000"/>
                </a:solidFill>
                <a:effectLst/>
                <a:latin typeface="+mn-ea"/>
              </a:rPr>
              <a:t>이런가요</a:t>
            </a:r>
            <a:r>
              <a:rPr lang="en-US" altLang="ko-KR" sz="800" i="0" dirty="0">
                <a:solidFill>
                  <a:srgbClr val="000000"/>
                </a:solidFill>
                <a:effectLst/>
                <a:latin typeface="+mn-ea"/>
              </a:rPr>
              <a:t>?” </a:t>
            </a:r>
            <a:r>
              <a:rPr lang="en-US" altLang="ko-KR" sz="800" dirty="0">
                <a:latin typeface="+mn-ea"/>
              </a:rPr>
              <a:t/>
            </a:r>
            <a:br>
              <a:rPr lang="en-US" altLang="ko-KR" sz="800" dirty="0">
                <a:latin typeface="+mn-ea"/>
              </a:rPr>
            </a:br>
            <a:r>
              <a:rPr lang="en-US" altLang="ko-KR" sz="800" dirty="0">
                <a:latin typeface="+mn-ea"/>
                <a:hlinkClick r:id="rId2"/>
              </a:rPr>
              <a:t>https://month.foodbank.co.kr/m/section/section_view.php?mi_num=443&amp;page=1&amp;secIndex=6330&amp;section=001&amp;&amp;newdb=_</a:t>
            </a:r>
          </a:p>
          <a:p>
            <a:pPr algn="r"/>
            <a:r>
              <a:rPr lang="en-US" altLang="ko-KR" sz="800" dirty="0">
                <a:latin typeface="+mn-ea"/>
                <a:hlinkClick r:id="rId2"/>
              </a:rPr>
              <a:t>2007&amp;PHPSESSID=b9243bbacf8ca210d673554a587a7cfb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0E67F9-7E74-4E4C-AB84-A76D6A44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9" y="1504316"/>
            <a:ext cx="6180066" cy="1937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72B3D-2338-4E88-B0AB-F3F6CCA65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53" t="-360" r="653" b="54242"/>
          <a:stretch/>
        </p:blipFill>
        <p:spPr>
          <a:xfrm>
            <a:off x="422129" y="4334220"/>
            <a:ext cx="6180066" cy="1775137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32" name="액자 31"/>
          <p:cNvSpPr/>
          <p:nvPr/>
        </p:nvSpPr>
        <p:spPr>
          <a:xfrm>
            <a:off x="2431572" y="2306262"/>
            <a:ext cx="4026239" cy="333381"/>
          </a:xfrm>
          <a:prstGeom prst="frame">
            <a:avLst>
              <a:gd name="adj1" fmla="val 8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0F431-53B3-E925-3F74-AE86B14CB397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A2FB80-2008-0B02-6128-C02B1ECBD1E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8F2A7-0E3A-5158-9785-F3BF6FE6F0DC}"/>
              </a:ext>
            </a:extLst>
          </p:cNvPr>
          <p:cNvSpPr txBox="1"/>
          <p:nvPr/>
        </p:nvSpPr>
        <p:spPr>
          <a:xfrm>
            <a:off x="8043860" y="3017485"/>
            <a:ext cx="3840393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한식 요리사 </a:t>
            </a:r>
            <a:endParaRPr lang="en-US" altLang="ko-KR" sz="4400" b="1" dirty="0">
              <a:solidFill>
                <a:srgbClr val="FF0000"/>
              </a:solidFill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FF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인력 부족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B63994-5B0D-F99F-310B-B821561D187F}"/>
              </a:ext>
            </a:extLst>
          </p:cNvPr>
          <p:cNvSpPr txBox="1"/>
          <p:nvPr/>
        </p:nvSpPr>
        <p:spPr>
          <a:xfrm>
            <a:off x="361811" y="1101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"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일할 사람 없어 문 닫습니다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"…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소문난 맛집도 결국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'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폐업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'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B3D027-F79E-0150-6ED2-A57E759937B7}"/>
              </a:ext>
            </a:extLst>
          </p:cNvPr>
          <p:cNvSpPr txBox="1"/>
          <p:nvPr/>
        </p:nvSpPr>
        <p:spPr>
          <a:xfrm>
            <a:off x="361811" y="3879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외식업계 인력난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…“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우리만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이런가요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?” </a:t>
            </a:r>
            <a:endParaRPr lang="ko-KR" altLang="en-US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327727-86D7-A730-2531-B26D97CAE798}"/>
              </a:ext>
            </a:extLst>
          </p:cNvPr>
          <p:cNvSpPr txBox="1"/>
          <p:nvPr/>
        </p:nvSpPr>
        <p:spPr>
          <a:xfrm>
            <a:off x="3192851" y="3448957"/>
            <a:ext cx="35293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latin typeface="+mn-ea"/>
              </a:rPr>
              <a:t>한국경제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i="0" dirty="0">
                <a:solidFill>
                  <a:srgbClr val="121212"/>
                </a:solidFill>
                <a:effectLst/>
                <a:latin typeface="+mn-ea"/>
              </a:rPr>
              <a:t>"</a:t>
            </a:r>
            <a:r>
              <a:rPr lang="ko-KR" altLang="en-US" sz="800" i="0" dirty="0">
                <a:solidFill>
                  <a:srgbClr val="121212"/>
                </a:solidFill>
                <a:effectLst/>
                <a:latin typeface="+mn-ea"/>
              </a:rPr>
              <a:t>일할 사람 없어 문 닫습니다</a:t>
            </a:r>
            <a:r>
              <a:rPr lang="en-US" altLang="ko-KR" sz="800" i="0" dirty="0">
                <a:solidFill>
                  <a:srgbClr val="121212"/>
                </a:solidFill>
                <a:effectLst/>
                <a:latin typeface="+mn-ea"/>
              </a:rPr>
              <a:t>"…</a:t>
            </a:r>
            <a:r>
              <a:rPr lang="ko-KR" altLang="en-US" sz="800" i="0" dirty="0">
                <a:solidFill>
                  <a:srgbClr val="121212"/>
                </a:solidFill>
                <a:effectLst/>
                <a:latin typeface="+mn-ea"/>
              </a:rPr>
              <a:t>소문난 맛집도 결국 </a:t>
            </a:r>
            <a:r>
              <a:rPr lang="en-US" altLang="ko-KR" sz="800" i="0" dirty="0">
                <a:solidFill>
                  <a:srgbClr val="121212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121212"/>
                </a:solidFill>
                <a:effectLst/>
                <a:latin typeface="+mn-ea"/>
              </a:rPr>
              <a:t>폐업</a:t>
            </a:r>
            <a:r>
              <a:rPr lang="en-US" altLang="ko-KR" sz="800" i="0" dirty="0">
                <a:solidFill>
                  <a:srgbClr val="121212"/>
                </a:solidFill>
                <a:effectLst/>
                <a:latin typeface="+mn-ea"/>
              </a:rPr>
              <a:t>’</a:t>
            </a:r>
          </a:p>
          <a:p>
            <a:pPr algn="r"/>
            <a:r>
              <a:rPr lang="en-US" altLang="ko-KR" sz="800" dirty="0">
                <a:hlinkClick r:id="rId5" tooltip="https://www.hankyung.com/society/article/2023012522367"/>
              </a:rPr>
              <a:t>https://www.hankyung.com/society/article/2023012522367</a:t>
            </a:r>
            <a:endParaRPr lang="en-US" altLang="ko-KR" sz="800" i="0" dirty="0">
              <a:solidFill>
                <a:srgbClr val="121212"/>
              </a:solidFill>
              <a:effectLst/>
              <a:latin typeface="+mn-ea"/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56CBE9AE-C599-DF05-A3E8-18FDAE814328}"/>
              </a:ext>
            </a:extLst>
          </p:cNvPr>
          <p:cNvSpPr/>
          <p:nvPr/>
        </p:nvSpPr>
        <p:spPr>
          <a:xfrm>
            <a:off x="1863794" y="4605421"/>
            <a:ext cx="1546017" cy="333381"/>
          </a:xfrm>
          <a:prstGeom prst="frame">
            <a:avLst>
              <a:gd name="adj1" fmla="val 8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6FC7F223-95CA-C474-618A-49EEEDF19D4B}"/>
              </a:ext>
            </a:extLst>
          </p:cNvPr>
          <p:cNvSpPr/>
          <p:nvPr/>
        </p:nvSpPr>
        <p:spPr>
          <a:xfrm>
            <a:off x="6944276" y="3369690"/>
            <a:ext cx="613119" cy="996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3BF9B-B6EB-82E9-C3E1-181E08D083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9D9ED2-A9DA-C90B-5006-11C287B7B3B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8CDA99-B69A-CFEC-D51A-4C6CE3A4470C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56C82B-BEB3-5E97-11BB-2062D84DCEF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FD3778-A7BF-D41F-58E1-AA382C81403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57CF3-0579-0053-D4C7-927984420FA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6D992BDE-C8C1-9968-EC27-2185F7EA733A}"/>
              </a:ext>
            </a:extLst>
          </p:cNvPr>
          <p:cNvSpPr/>
          <p:nvPr/>
        </p:nvSpPr>
        <p:spPr>
          <a:xfrm>
            <a:off x="1863793" y="5188059"/>
            <a:ext cx="1740467" cy="333381"/>
          </a:xfrm>
          <a:prstGeom prst="frame">
            <a:avLst>
              <a:gd name="adj1" fmla="val 8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832676AD-91BE-CC33-3FF7-F4F293C789D3}"/>
              </a:ext>
            </a:extLst>
          </p:cNvPr>
          <p:cNvSpPr/>
          <p:nvPr/>
        </p:nvSpPr>
        <p:spPr>
          <a:xfrm>
            <a:off x="4087291" y="4881814"/>
            <a:ext cx="1424510" cy="333381"/>
          </a:xfrm>
          <a:prstGeom prst="frame">
            <a:avLst>
              <a:gd name="adj1" fmla="val 8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4AD7518-7765-5C36-B0FE-5F108A5BD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47" y="1735932"/>
            <a:ext cx="179148" cy="188418"/>
          </a:xfrm>
          <a:prstGeom prst="rect">
            <a:avLst/>
          </a:prstGeom>
        </p:spPr>
      </p:pic>
      <p:sp>
        <p:nvSpPr>
          <p:cNvPr id="41" name="액자 40">
            <a:extLst>
              <a:ext uri="{FF2B5EF4-FFF2-40B4-BE49-F238E27FC236}">
                <a16:creationId xmlns:a16="http://schemas.microsoft.com/office/drawing/2014/main" id="{2B3A16AE-2D99-F208-9946-ACD88D1DFE7C}"/>
              </a:ext>
            </a:extLst>
          </p:cNvPr>
          <p:cNvSpPr/>
          <p:nvPr/>
        </p:nvSpPr>
        <p:spPr>
          <a:xfrm>
            <a:off x="510873" y="1652331"/>
            <a:ext cx="3927778" cy="333381"/>
          </a:xfrm>
          <a:prstGeom prst="frame">
            <a:avLst>
              <a:gd name="adj1" fmla="val 8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612D9-5D24-E281-4C60-61A86CD38924}"/>
              </a:ext>
            </a:extLst>
          </p:cNvPr>
          <p:cNvSpPr txBox="1"/>
          <p:nvPr/>
        </p:nvSpPr>
        <p:spPr>
          <a:xfrm>
            <a:off x="729774" y="602282"/>
            <a:ext cx="260016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한식업계 구인구직 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564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31E66CD-64D1-4554-F523-F82F2D23D90E}"/>
              </a:ext>
            </a:extLst>
          </p:cNvPr>
          <p:cNvSpPr/>
          <p:nvPr/>
        </p:nvSpPr>
        <p:spPr>
          <a:xfrm>
            <a:off x="72727" y="170044"/>
            <a:ext cx="238756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DAFBC-DE89-181A-C11E-0F6C0A9B36E6}"/>
              </a:ext>
            </a:extLst>
          </p:cNvPr>
          <p:cNvSpPr txBox="1"/>
          <p:nvPr/>
        </p:nvSpPr>
        <p:spPr>
          <a:xfrm>
            <a:off x="670421" y="195907"/>
            <a:ext cx="17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요구사항 정의서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2549A-A91B-C69C-B0FE-C8623C7741E6}"/>
              </a:ext>
            </a:extLst>
          </p:cNvPr>
          <p:cNvSpPr txBox="1"/>
          <p:nvPr/>
        </p:nvSpPr>
        <p:spPr>
          <a:xfrm>
            <a:off x="2460286" y="211943"/>
            <a:ext cx="124085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관리자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graphicFrame>
        <p:nvGraphicFramePr>
          <p:cNvPr id="16" name="내용 개체 틀 3">
            <a:extLst>
              <a:ext uri="{FF2B5EF4-FFF2-40B4-BE49-F238E27FC236}">
                <a16:creationId xmlns:a16="http://schemas.microsoft.com/office/drawing/2014/main" id="{EF84F96B-424E-2815-313C-A2B50A2FE6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3672" y="683172"/>
          <a:ext cx="10985325" cy="564729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16771">
                  <a:extLst>
                    <a:ext uri="{9D8B030D-6E8A-4147-A177-3AD203B41FA5}">
                      <a16:colId xmlns:a16="http://schemas.microsoft.com/office/drawing/2014/main" val="820198919"/>
                    </a:ext>
                  </a:extLst>
                </a:gridCol>
                <a:gridCol w="1731876">
                  <a:extLst>
                    <a:ext uri="{9D8B030D-6E8A-4147-A177-3AD203B41FA5}">
                      <a16:colId xmlns:a16="http://schemas.microsoft.com/office/drawing/2014/main" val="4111358694"/>
                    </a:ext>
                  </a:extLst>
                </a:gridCol>
                <a:gridCol w="4608288">
                  <a:extLst>
                    <a:ext uri="{9D8B030D-6E8A-4147-A177-3AD203B41FA5}">
                      <a16:colId xmlns:a16="http://schemas.microsoft.com/office/drawing/2014/main" val="76235443"/>
                    </a:ext>
                  </a:extLst>
                </a:gridCol>
                <a:gridCol w="1150896">
                  <a:extLst>
                    <a:ext uri="{9D8B030D-6E8A-4147-A177-3AD203B41FA5}">
                      <a16:colId xmlns:a16="http://schemas.microsoft.com/office/drawing/2014/main" val="2776467760"/>
                    </a:ext>
                  </a:extLst>
                </a:gridCol>
                <a:gridCol w="1777494">
                  <a:extLst>
                    <a:ext uri="{9D8B030D-6E8A-4147-A177-3AD203B41FA5}">
                      <a16:colId xmlns:a16="http://schemas.microsoft.com/office/drawing/2014/main" val="1126094620"/>
                    </a:ext>
                  </a:extLst>
                </a:gridCol>
              </a:tblGrid>
              <a:tr h="383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우선순위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전제조건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97880"/>
                  </a:ext>
                </a:extLst>
              </a:tr>
              <a:tr h="14631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</a:t>
                      </a:r>
                    </a:p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개인고객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재직 확인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개인이 첨부한 재직증명서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확인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개인고객 조회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개인고객 삭제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endParaRPr lang="en-US" altLang="ko-KR" sz="18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개인고객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979468"/>
                  </a:ext>
                </a:extLst>
              </a:tr>
              <a:tr h="24691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상품관리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 추가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개인회원상품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리뷰 열람권 추가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기업회원상품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추가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정산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그래프로 표시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-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매출 내역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표로 만들어서 표시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934487"/>
                  </a:ext>
                </a:extLst>
              </a:tr>
              <a:tr h="13313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공지사항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800" b="0" kern="120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-Q&amp;A</a:t>
                      </a:r>
                    </a:p>
                    <a:p>
                      <a:pPr algn="l" latinLnBrk="1"/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질문 작성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답변 작성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관리자 페이지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&gt;&gt;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고객지원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98865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E46934A-2121-200C-520C-3FA0089445F1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F2325F-D401-CD83-35B9-228F53B4AAD8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567558-0A03-7190-8EE9-FFBF6288165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A80E42-E21C-7EF1-7F60-415F8311D3D8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CDC8C-B730-9A8D-4159-3BC28CE734F4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363908-CD41-9107-C7D7-A63CBDBDE34E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474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701034" y="2921168"/>
            <a:ext cx="5216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83" name="타원 82"/>
          <p:cNvSpPr/>
          <p:nvPr/>
        </p:nvSpPr>
        <p:spPr>
          <a:xfrm>
            <a:off x="2806202" y="3145732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8857C4-927D-CC0D-96A1-8ED9E4210A67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561386-3260-3842-8996-DF7B380E2F1B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DB7CE4-26F8-8DAC-F008-15D889A7BF7D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E1DB59-E921-E01E-D08C-DDD8909FEC0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E69E26B-BC5D-B0D2-C964-357F9C93F8C7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2517E6-E398-7788-B139-20F31648DF54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28FB1-21A8-1016-D404-048628D674AB}"/>
              </a:ext>
            </a:extLst>
          </p:cNvPr>
          <p:cNvSpPr txBox="1"/>
          <p:nvPr/>
        </p:nvSpPr>
        <p:spPr>
          <a:xfrm>
            <a:off x="2751997" y="3225825"/>
            <a:ext cx="781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50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36">
            <a:extLst>
              <a:ext uri="{FF2B5EF4-FFF2-40B4-BE49-F238E27FC236}">
                <a16:creationId xmlns:a16="http://schemas.microsoft.com/office/drawing/2014/main" id="{42F396DF-9B30-522E-7295-D6AED37AEB42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36F28-1D4F-5D21-797B-AA0EF905F626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06DF8C-B22E-4F8B-3B17-60474F28E8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30143" y="1168800"/>
          <a:ext cx="9556100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ano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apphoto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</a:t>
                      </a: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증명사진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apcareer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신입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경력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apcompany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apworkstart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시작일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apworkend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종료일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apwork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apacademic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학교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apacademicstat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학력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apintroduce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자기소개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aplicense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52126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aplicenseorg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303157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aplicenseyear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04309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aplanguage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능력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15298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80224" y="609635"/>
            <a:ext cx="426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applicant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/3)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A9F193-211B-8442-60C4-349882DDC65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E41D52-0BE9-CB4B-4EC1-07D14BD28E63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1406BC-B00B-BD49-24AE-61A6037B3F3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268D9F-8D96-A7B0-FD82-24C863F3CAC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285A17-014E-D48B-3AE7-74D9030D31D9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6DEAF-505F-B81F-A4BB-64FD21596A1B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788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99199"/>
              </p:ext>
            </p:extLst>
          </p:nvPr>
        </p:nvGraphicFramePr>
        <p:xfrm>
          <a:off x="1230143" y="1305536"/>
          <a:ext cx="95561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aplanguagelevel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수준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apsubmitdate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 제출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apcancel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</a:t>
                      </a:r>
                      <a:r>
                        <a:rPr lang="ko-KR" altLang="en-US" sz="160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취소 여부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apread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 열람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appass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 불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합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sname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sbirth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생년월일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sage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나이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sgender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성별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sphone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전화번호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2126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semail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03157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saddress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주소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04309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scompanyName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 회사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15298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80224" y="746371"/>
            <a:ext cx="426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applicant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/3)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178D77-0F57-4BB6-1D5D-89B6DA1240A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6800FF-48A2-8D35-1B34-5C4765A6D459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8ACC4-94A9-A2B5-BF0D-C1FA8090DB4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3553C-D7DB-CFAE-BED7-7503A03D04BE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A7D0A6-9523-67DC-2579-E1F00C6A18EC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32EDB168-611B-E417-36B7-1A74174F19A2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0AA9E-D3DA-F271-B9A5-87A6DABFDDAD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BE26B6-F0FC-ABDE-F031-7234EF5C9BBA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8A02A-2B7E-5264-A933-0C552B4DD108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02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3672"/>
              </p:ext>
            </p:extLst>
          </p:nvPr>
        </p:nvGraphicFramePr>
        <p:xfrm>
          <a:off x="1230143" y="2245573"/>
          <a:ext cx="9556100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재직증명서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고유번호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이름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cemail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이메일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고유번호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recruit_id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고유번호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recruit_title</a:t>
                      </a:r>
                      <a:endParaRPr lang="ko-KR" altLang="en-US" sz="16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제목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80224" y="1686408"/>
            <a:ext cx="426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applicant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지원서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/3)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B0089C-D77C-F8AD-552B-7E4532C2D6F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4779FD-B873-3C56-B7FD-499748AC932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C0CCDD-A7FC-414D-F61E-64C21CF353C4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B4DC0-C4B5-3154-2438-B688B97616DB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D7451E-2691-F333-520A-483AB40E06C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7E5CED2A-A900-D2BC-4F93-47BC6FA0E042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0B51B-3677-29D0-C7F8-278D69054333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F35BE6F-0C3B-47C1-E409-50CA69B2184C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D7AAE-EA30-4D6D-1662-0030F13B7767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133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30143" y="2151834"/>
          <a:ext cx="955610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1:1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문의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imp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upfile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reg_date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TIMESTAMP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31500" y="1592669"/>
            <a:ext cx="426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ask : 1:1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712967-BCA5-8601-344D-BE1C975C368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7AF0D9-4B06-AC1B-49AB-38AA40724D42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6CAC3D-FCD4-B768-075B-9B19E9054005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C7BC6B-3E02-1E01-10DB-8F4B2D9ED49C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3F1134-A737-EF92-7819-162B73A8AA5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03F4712D-2EBC-AD87-AEDA-03E2612CC334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ECACF-DB68-5FCE-44A1-539EC5C42525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6211F3-91AA-78FD-B625-5E8BAE8C53BD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128E3-BA18-AAB9-0921-9ED2B351EE6A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791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98610"/>
              </p:ext>
            </p:extLst>
          </p:nvPr>
        </p:nvGraphicFramePr>
        <p:xfrm>
          <a:off x="1230143" y="1843920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고유번호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cpw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PW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cemail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이메일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cbuild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설립 일자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ccategory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cstaff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직원 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csales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연간 매출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ccall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전화번호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31500" y="1284755"/>
            <a:ext cx="426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company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6924DE-2673-20C2-131C-B5565FFCA68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C0BFC-C4EE-5E97-BDB7-9990DFF3BCAB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6A1A54-856A-EC9C-D084-8CFF0C2E4157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0790-F98E-2804-E45B-23621D1EC5FE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E485C-6B5F-52D2-B1BF-CB7D3BEAC0FD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B41359ED-D5FE-8A65-62CA-51561033A697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09A9-A5D2-C763-CDF1-C8F7DB7909E4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3153DC-6048-344D-E230-330545EBE04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B955A-16AB-42A4-0AC7-959A1633F62C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018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392199"/>
              </p:ext>
            </p:extLst>
          </p:nvPr>
        </p:nvGraphicFramePr>
        <p:xfrm>
          <a:off x="1230143" y="2006291"/>
          <a:ext cx="9556100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cceo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대표자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caddress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주소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ccompanyFile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사업자 등록증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소개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INT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 유형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DATE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가입 일자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capproval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TINYINT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가입 승인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clogo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로고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cwelfare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복지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31500" y="1447126"/>
            <a:ext cx="426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3.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company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기업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807AD9-75C2-B2DA-8E70-AFE5860F229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DFCCF8-9D1E-710F-DF6A-6E2A7E4FBE0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4F20CA-CA08-EB91-7EDE-34BD3C99D77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928C03-7DAF-02E3-9016-EA294149E32E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3DC93D-08B1-1EC9-542F-30DD673C730C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0A8FAE2B-0B57-0611-3643-8A8DA4080EC4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2FBC0-C9DD-80A3-DEEE-37DDD56C9F63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7529CF-D2F0-A52C-F9C2-9122B2F09744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C0431-05EF-16A4-D123-14BF450C73AA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884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30143" y="1168800"/>
          <a:ext cx="9556100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ano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apphoto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</a:t>
                      </a: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증명사진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apcareer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신입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경력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apcompany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apworkstart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시작일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apworkend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종료일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apwork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apacademic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학교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apacademicstat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학력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apintroduce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자기소개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aplicense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52126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aplicenseorg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303157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aplicenseyear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04309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aplanguage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능력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15298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65683" y="609635"/>
            <a:ext cx="5941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4.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endapplicant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지원서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/3)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A9792-C061-E026-A60B-3F1DA03839B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6630BB-EFD3-9278-1A08-D06D706340F7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BF405E-56C4-ECBE-11F5-B011A91F2405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28F92-693F-E29E-E48F-FAD1108E2FF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8BA38-FF7E-B04D-BB8B-5A6C13F8DC30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265CAD86-DCFD-1B72-1650-6998CC0ABB58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D314E-EA3F-D133-FA6F-9362BCE20475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7F88408-00CA-C2AB-5770-B8F043BF04C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1D0D3-4D85-CADE-9F6F-560204177C36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715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99600"/>
              </p:ext>
            </p:extLst>
          </p:nvPr>
        </p:nvGraphicFramePr>
        <p:xfrm>
          <a:off x="1230143" y="1305536"/>
          <a:ext cx="95561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aplanguagelevel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수준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apsubmitdate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지원서 제출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apcancel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</a:t>
                      </a:r>
                      <a:r>
                        <a:rPr lang="ko-KR" altLang="en-US" sz="160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취소 여부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apread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 열람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appass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 불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합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sbirth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생년월일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나이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sgender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성별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sphone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전화번호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2126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semail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03157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saddress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주소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04309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 회사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15298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65684" y="746371"/>
            <a:ext cx="5636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4.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endapplicant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지원서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/3)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E122BF-399D-FB26-4D3B-16C368CB65A2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24FD0-0E4A-E172-0A11-095DB564E26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ECCAA-E269-AAFB-375A-241871977841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FD2F60-4D30-77AF-255E-2D84918BE270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DCB783-80B2-B01E-10A9-84C288D3259C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BE2367C-6BF5-2023-544E-0D6F2CDE092E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79828-30E0-E893-9B01-C7BBB19BF96D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CDB60A3-D546-5B69-2A17-984F5F0EECA2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F01F5-F7A0-C0C0-31CC-DD545BEF2275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55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3E0CF90-5857-B868-34FA-CD119C364441}"/>
              </a:ext>
            </a:extLst>
          </p:cNvPr>
          <p:cNvSpPr txBox="1"/>
          <p:nvPr/>
        </p:nvSpPr>
        <p:spPr>
          <a:xfrm>
            <a:off x="3040742" y="3587732"/>
            <a:ext cx="611051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0000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한식요리사</a:t>
            </a:r>
            <a:endParaRPr lang="en-US" altLang="ko-KR" sz="4000" b="1" dirty="0">
              <a:solidFill>
                <a:srgbClr val="FF0000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0000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구인구직 사이트의</a:t>
            </a:r>
            <a:endParaRPr lang="en-US" altLang="ko-KR" sz="4000" b="1" dirty="0">
              <a:solidFill>
                <a:srgbClr val="FF0000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0000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필요성 증대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1F9464C-AB32-C73C-A6A6-EA3B5A4E5E2D}"/>
              </a:ext>
            </a:extLst>
          </p:cNvPr>
          <p:cNvSpPr/>
          <p:nvPr/>
        </p:nvSpPr>
        <p:spPr>
          <a:xfrm rot="5400000">
            <a:off x="5789440" y="2670999"/>
            <a:ext cx="613119" cy="996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A95A1C3-44BB-2969-3756-6906D45597D8}"/>
              </a:ext>
            </a:extLst>
          </p:cNvPr>
          <p:cNvSpPr/>
          <p:nvPr/>
        </p:nvSpPr>
        <p:spPr>
          <a:xfrm>
            <a:off x="1425976" y="1567826"/>
            <a:ext cx="3041718" cy="1849177"/>
          </a:xfrm>
          <a:prstGeom prst="ellipse">
            <a:avLst/>
          </a:prstGeom>
          <a:solidFill>
            <a:srgbClr val="FCE4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solidFill>
                  <a:schemeClr val="tx1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한식</a:t>
            </a:r>
            <a:endParaRPr lang="en-US" altLang="ko-KR" sz="3400" dirty="0">
              <a:solidFill>
                <a:schemeClr val="tx1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ctr"/>
            <a:r>
              <a:rPr lang="ko-KR" altLang="en-US" sz="3400" dirty="0">
                <a:solidFill>
                  <a:schemeClr val="tx1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글로벌화</a:t>
            </a:r>
            <a:endParaRPr lang="en-US" altLang="ko-KR" sz="3400" dirty="0">
              <a:solidFill>
                <a:schemeClr val="tx1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834AE8A-FCD4-99CD-92BD-FACF49D6F3EF}"/>
              </a:ext>
            </a:extLst>
          </p:cNvPr>
          <p:cNvSpPr/>
          <p:nvPr/>
        </p:nvSpPr>
        <p:spPr>
          <a:xfrm>
            <a:off x="4575140" y="526278"/>
            <a:ext cx="3041718" cy="184917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한식산업</a:t>
            </a:r>
            <a:endParaRPr lang="en-US" altLang="ko-KR" sz="3000" dirty="0">
              <a:solidFill>
                <a:schemeClr val="tx1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발달</a:t>
            </a:r>
            <a:endParaRPr lang="en-US" altLang="ko-KR" sz="3000" dirty="0">
              <a:solidFill>
                <a:schemeClr val="tx1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781A71C-42AA-8BA7-7A00-D0CA06D58407}"/>
              </a:ext>
            </a:extLst>
          </p:cNvPr>
          <p:cNvSpPr/>
          <p:nvPr/>
        </p:nvSpPr>
        <p:spPr>
          <a:xfrm>
            <a:off x="7724304" y="1567826"/>
            <a:ext cx="3041718" cy="184917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한식업계</a:t>
            </a:r>
            <a:endParaRPr lang="en-US" altLang="ko-KR" sz="2800" dirty="0">
              <a:solidFill>
                <a:schemeClr val="tx1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남다움체 본문" panose="00000503000000020004" charset="-127"/>
                <a:ea typeface="하남다움체 본문" panose="00000503000000020004" charset="-127"/>
              </a:rPr>
              <a:t>구인구직 난</a:t>
            </a:r>
            <a:endParaRPr lang="en-US" altLang="ko-KR" sz="2800" dirty="0">
              <a:solidFill>
                <a:schemeClr val="tx1"/>
              </a:solidFill>
              <a:latin typeface="하남다움체 본문" panose="00000503000000020004" charset="-127"/>
              <a:ea typeface="하남다움체 본문" panose="00000503000000020004" charset="-127"/>
            </a:endParaRPr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A77868AF-9D8A-E8B2-AB7A-996BD08B4343}"/>
              </a:ext>
            </a:extLst>
          </p:cNvPr>
          <p:cNvSpPr/>
          <p:nvPr/>
        </p:nvSpPr>
        <p:spPr>
          <a:xfrm>
            <a:off x="72726" y="170044"/>
            <a:ext cx="2545700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3AB44-EEBA-B2AC-C2BA-E0C346721C1F}"/>
              </a:ext>
            </a:extLst>
          </p:cNvPr>
          <p:cNvSpPr txBox="1"/>
          <p:nvPr/>
        </p:nvSpPr>
        <p:spPr>
          <a:xfrm>
            <a:off x="670421" y="195907"/>
            <a:ext cx="1646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주제 선정 이유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D48EBEF-0FD4-B092-20F5-663E09AC6247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4810A-4E67-3477-BD7D-86FA7676EEC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CB6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202390-D22F-9989-4D4A-FDCB5D3D6E6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3E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3608B-8D83-0944-3A6A-EFB5E99625AF}"/>
              </a:ext>
            </a:extLst>
          </p:cNvPr>
          <p:cNvSpPr txBox="1"/>
          <p:nvPr/>
        </p:nvSpPr>
        <p:spPr>
          <a:xfrm>
            <a:off x="318268" y="602227"/>
            <a:ext cx="260016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정리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EF09F3-8888-ABB7-1CF6-5D6EE7A7CB2C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56D586-4F45-CF4B-CB11-5644088D4718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802F2B-027E-5E45-9AB7-66C6618D408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2B0B10-7013-0819-D419-0870BC10372F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CF45E7-4CBA-824D-1875-CB0F486E828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9102C7B-1E9E-49BA-A3B9-912A8FE50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23" b="25605"/>
          <a:stretch/>
        </p:blipFill>
        <p:spPr>
          <a:xfrm>
            <a:off x="11313763" y="6337410"/>
            <a:ext cx="878237" cy="4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3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67203"/>
              </p:ext>
            </p:extLst>
          </p:nvPr>
        </p:nvGraphicFramePr>
        <p:xfrm>
          <a:off x="1230143" y="2245573"/>
          <a:ext cx="9556100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재직증명서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lt"/>
                          <a:ea typeface="하남다움체 본문" panose="00000503000000020004" pitchFamily="2" charset="-127"/>
                        </a:rPr>
                        <a:t>TIMESTAMP</a:t>
                      </a:r>
                      <a:endParaRPr lang="ko-KR" altLang="en-US" sz="1400" dirty="0">
                        <a:latin typeface="+mn-lt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삭제 일자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고유번호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이름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고유번호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고유번호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제목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191320" y="1686408"/>
            <a:ext cx="5867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4.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endapplicant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탈퇴회원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지원서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/3)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0BC8B6-344B-65CB-CF33-90DAB3A5615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17EF29-B680-4212-8FB8-4C4FFE6EFC84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5CE51D-0CEB-A24A-AC0E-1D992082280A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731E0-FEFE-6A90-7705-D0D8986D5CCA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13E7D-02A8-DAA4-84C9-F88017CF4EF0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B9FCE0C0-B7FC-D55D-FC74-A23E24D056DA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100CE-02D2-5D24-2B15-45FAF6464E7D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4EABCB-DA55-F71C-BFFC-670AC9D1BBE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3F284-3FF9-1FCF-2746-4C894DFA143C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843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30143" y="1579000"/>
          <a:ext cx="9556100" cy="435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1:1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문의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imp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upfile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reg_date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TIMESTAMP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조회수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seq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답변 </a:t>
                      </a:r>
                      <a:r>
                        <a:rPr lang="ko-KR" altLang="en-US" sz="1600" b="0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시퀸스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lev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답변 레벨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gid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답변 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lt"/>
                          <a:ea typeface="하남다움체 본문" panose="00000503000000020004" pitchFamily="2" charset="-127"/>
                        </a:rPr>
                        <a:t>TIMESTAMP</a:t>
                      </a:r>
                      <a:endParaRPr lang="ko-KR" altLang="en-US" sz="1400" dirty="0">
                        <a:latin typeface="+mn-lt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삭제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6291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48591" y="1019835"/>
            <a:ext cx="455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endask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1:1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문의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77775F-25D3-4AD3-1AFE-773EE9D918F5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EA6A37-BE85-E7BD-B03B-76CEF27F0AE3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58FA6A-EA86-5E20-AE37-92987B83319C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E5CBA6-29CE-6C87-7E74-6FF177B32A66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7AE36-932C-D6AE-3B0D-F274971F3FCC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B597A19E-B158-F1A9-23C9-3CEDB3B88D38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33455-1EC2-D3DA-440C-20E7AB311761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1BFA48-1181-C115-05E6-62839A64DCA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3AFC5-DAF5-7230-4A79-383EF02FBADE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861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84173"/>
              </p:ext>
            </p:extLst>
          </p:nvPr>
        </p:nvGraphicFramePr>
        <p:xfrm>
          <a:off x="1230143" y="1843920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고유번호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cpw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회원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PW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cemail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이메일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cbuild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설립 일자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ccategory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cstaff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직원 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csales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연간 매출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ccall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전화번호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74230" y="1284755"/>
            <a:ext cx="6175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endcompany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기업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02A8F4-20F6-09E4-A58C-9375924D9F6E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6A9901-5C28-D878-D792-02E59EC7D32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ED2152-728E-776C-9589-FA33DC8DF16E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F06DC0-169B-E75C-5476-453528C454B5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A2E13-E992-B864-4A39-CA293DFEB265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743D89F7-5673-230B-C971-55843B8B96DD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95B88-CA37-E619-E0F9-7439B84B226E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898C810-E114-8504-F4B1-5E9A02426525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17D9-5DCF-E9D0-0DDF-2E8799481C71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333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51082"/>
              </p:ext>
            </p:extLst>
          </p:nvPr>
        </p:nvGraphicFramePr>
        <p:xfrm>
          <a:off x="1230143" y="1980654"/>
          <a:ext cx="955610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cceo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대표자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caddress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주소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ccompanyFile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사업자 등록증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소개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INT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 유형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DATE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 유효 기간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capproval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TINYINT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가입 승인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lt"/>
                          <a:ea typeface="하남다움체 본문" panose="00000503000000020004" pitchFamily="2" charset="-127"/>
                        </a:rPr>
                        <a:t>TIMESTAMP</a:t>
                      </a:r>
                      <a:endParaRPr lang="ko-KR" altLang="en-US" sz="1400" dirty="0">
                        <a:latin typeface="+mn-lt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탈퇴 일자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2976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174230" y="1421489"/>
            <a:ext cx="6175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6.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endcompany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기업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81A4D9-AA84-CE18-AF39-A1133319AA1A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A5D774-4C55-411B-2DBA-3C7F19A4156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81922C-6AF6-8118-934B-3D58CE89D2B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4E6801-7BBE-47B4-D807-E5EAABA8B83D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7AA390-EC5A-87E7-9538-4894494D527E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1A930EA9-22C7-D249-D1F4-BBB697CABAF6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22C41-3276-E311-F4DC-09B2561181F9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AD09164-BC53-9BA7-5EA6-029B6328C2F7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4D3FD-A592-389A-2BB7-A169C7FD0666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452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1"/>
              </p:ext>
            </p:extLst>
          </p:nvPr>
        </p:nvGraphicFramePr>
        <p:xfrm>
          <a:off x="1230143" y="1108981"/>
          <a:ext cx="9556100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recruit_upfile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reg_date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realMagam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실제 마감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recruit_money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급여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급여 구분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(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월급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연봉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)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recruit_magam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마감 일자 디데이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 중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 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76291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조회수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8634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TIMESTAMP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삭제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4068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appnum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0884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65683" y="592546"/>
            <a:ext cx="455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7.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endrecruit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회원 공고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7660E2-DF68-FE5C-7A2F-B5F4413F0F1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16CA60-D7C0-5F24-143A-77B480DF5B1D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597392-72C9-8614-14C9-35E587A9306F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E61FF-132D-E7B8-73E4-630D109F54DF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0BD12A-6EC4-E96D-7290-501451C5D098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4D5729ED-FE2D-AC54-28A9-E14216BC03FF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7685C-A978-B6C9-05DB-772A1A5B5C67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988BDC-49A0-DA35-AA8B-5A9E9E954426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966BC-1E0D-4033-6E83-07198E78DB1C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212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65683" y="1156568"/>
            <a:ext cx="5611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8.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endresume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회원 이력서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230143" y="1638819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rsphoto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이력서서</a:t>
                      </a: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증명사진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이력서서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rscareer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신입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경력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rscompany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rsworkstart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시작일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rsworkend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종료일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rswork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rsacademic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학교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rsacademicstat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학력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3ED0F-1133-7825-16A4-FED938C19EE7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2BB62-A17D-9CB5-15F2-85ECFBBE54C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3A2183-CA93-9125-7DFE-A776303435E3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E17FE-59AE-5BC4-4399-6571A661B468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0BB7A0-B5A5-5EAE-882F-4AE77D36DE42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D5A994FB-613F-5E93-985C-D1FC5F757247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98712-A0F2-F4CF-DB58-7D3FCBFFA689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B291537-44E1-6D0B-0C6E-F79675273F10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2CC2A-13F4-55A5-6746-B63D9EBC7BC0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961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65683" y="1156568"/>
            <a:ext cx="5611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8.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endresume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회원 이력서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85585"/>
              </p:ext>
            </p:extLst>
          </p:nvPr>
        </p:nvGraphicFramePr>
        <p:xfrm>
          <a:off x="1230143" y="1638819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rsintroduce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자기소개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rslicense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rslicenseorg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rslicenseyear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rslanguage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능력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rslanguagelevel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수준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rsregdate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작성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rsmoddate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수정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삭제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0407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89D30F3-DDDE-5332-19C3-471194ECC5C2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99266A-8828-40EB-4E67-266E831F1C75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981238-3FB4-9DCF-35EE-8407E7A5AC44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88ADD0-F509-BA78-EB4B-47FC3937784A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507CCB-2074-1F2E-913F-439C8C254AC9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CDC7551F-DEF2-447B-E9A3-D94F4D931CD9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0003B-691D-806A-AA14-4827E2076004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24B30D-3271-9CDE-1638-B18C6E6225F3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A85E6-8566-8553-F1DA-37368FB42A01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1033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878638"/>
              </p:ext>
            </p:extLst>
          </p:nvPr>
        </p:nvGraphicFramePr>
        <p:xfrm>
          <a:off x="1230143" y="1741372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sno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고유번호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sbirth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생년월일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나이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sgender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성별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sphone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전화번호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semail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saddress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주소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 회사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65683" y="1224937"/>
            <a:ext cx="455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9.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endsolo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개인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5ACF9-AB73-AA30-51D7-22E57F09269B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3A82E2-C87B-5183-F799-7FD49C967AD2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094D46-BD38-74B3-FBE9-BE67F74AB47C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0D1051-141B-1555-73F6-C1B717F5CCE7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ABD94-0E48-657D-E10F-5A34947BCB46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B919B103-A79A-9B13-9AB3-F351400719B5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096B5-4E36-D8EB-A2FB-4016CCA2F01B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F31C8C4-6B45-E09B-5E37-D350E280C155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81CEF-233D-13EB-EDCD-BDD38D3FC9E9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88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54247"/>
              </p:ext>
            </p:extLst>
          </p:nvPr>
        </p:nvGraphicFramePr>
        <p:xfrm>
          <a:off x="1230143" y="2245572"/>
          <a:ext cx="9556100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재직증명서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 유형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DATE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 유효 기간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sinjueng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TINYINT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재직 인증 여부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sjoindate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DATE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가입 일자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DATE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탈퇴 일자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65683" y="1729137"/>
            <a:ext cx="5115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9. </a:t>
            </a:r>
            <a:r>
              <a:rPr lang="en-US" altLang="ko-KR" sz="2400" dirty="0" err="1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endsolo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탈퇴 개인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1AA77D-C3CC-0BBB-2F88-29177B6C36E0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55C0D1-76E2-847C-E048-C9FDCFB8E286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8BA603-EA1C-1AF9-0D5F-3477912C9157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FE3D25-2217-A598-37BF-2E8F52D1CA12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F6AC50-BD66-DBCE-2E56-844CA906771C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36">
            <a:extLst>
              <a:ext uri="{FF2B5EF4-FFF2-40B4-BE49-F238E27FC236}">
                <a16:creationId xmlns:a16="http://schemas.microsoft.com/office/drawing/2014/main" id="{FD37A318-4A49-14DE-9E84-6A91D96AE4E9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1AE51-49D5-3697-7FD6-F3BAC2654901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471195-4D78-11A9-3097-3473C528322B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D95CF-1E62-0546-9E43-BA468DDB68A9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09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30143" y="2023382"/>
          <a:ext cx="955610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공지사항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pw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upfile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reg_date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작성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1325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재직 인증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94978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22953" y="1506947"/>
            <a:ext cx="5115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10.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notice: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공지사항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92173E-5FAB-7352-9A4A-2E8AA9F7E5B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B7A628-6D34-6186-709D-4D569A8FC0A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B1AC68-E563-6F9F-1E42-EBCB9EE6F76B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394FF-9677-9900-BF1A-56C777877F33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998A7C-1814-4030-1B1F-D4358530CE20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1E6F7A8E-228B-5A3D-7AD9-69E0B828F62C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79C8-89B2-82BC-F480-9EE539420485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B540BF-F452-05C8-4094-07AE027DC9BD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8A4D5-55FF-6BA8-CAC2-CD1C2A9606AB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5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F64CE-0BA0-5835-2571-8CB5FEE40AE7}"/>
              </a:ext>
            </a:extLst>
          </p:cNvPr>
          <p:cNvSpPr txBox="1"/>
          <p:nvPr/>
        </p:nvSpPr>
        <p:spPr>
          <a:xfrm>
            <a:off x="4609328" y="2936702"/>
            <a:ext cx="3547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벤치마킹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27780C6-1995-760D-592F-0DC4EEE49F25}"/>
              </a:ext>
            </a:extLst>
          </p:cNvPr>
          <p:cNvSpPr/>
          <p:nvPr/>
        </p:nvSpPr>
        <p:spPr>
          <a:xfrm>
            <a:off x="3750600" y="3139544"/>
            <a:ext cx="672640" cy="682343"/>
          </a:xfrm>
          <a:prstGeom prst="ellipse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F9CD7E-4258-C0A7-072E-965113BFF69A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282088-315F-1E82-7F0D-5DAF825C4FCB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254EA1-2B95-C437-E6ED-4F3424E77B24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642D3-1200-6034-4E40-6E002CA1C355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141ABD9-1891-5091-B5C2-A7B765C23CFE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155B38-996E-B000-53CC-61E99CD86401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160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30143" y="2023382"/>
          <a:ext cx="9556100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pay_id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imp_uid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product_id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amount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paid_at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결제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end_date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 유효 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1325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4978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기업회원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40386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22953" y="1506947"/>
            <a:ext cx="5115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11.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payment: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결제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4E0818-26E2-77F6-2A3D-AA4212F72B1A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DF6014-66EB-1FAF-A11E-3690CFF9AB2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7DF19B-3F3A-1C8A-E956-C92CB726F8B2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15BABA-D115-3D21-6A1E-9042776A02B3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F0083E-9A24-61CD-21FF-C6D0A8924C99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6A051505-E415-36C5-ED62-D4F98FD95245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51899-0C89-791A-6E34-8404B16B8121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234424-7F61-C50F-BD68-BC3387D3C5C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4B278-B186-7795-3CFA-4ACCC3E1EA4D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990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22953" y="1959875"/>
            <a:ext cx="5115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12.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product: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상품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230143" y="2476310"/>
          <a:ext cx="9556100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kern="1200" dirty="0" err="1">
                          <a:solidFill>
                            <a:schemeClr val="tx1"/>
                          </a:solidFill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product_id</a:t>
                      </a:r>
                      <a:endParaRPr lang="ko-KR" altLang="en-US" sz="1400" b="1" u="none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상품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kern="1200" dirty="0" err="1">
                          <a:solidFill>
                            <a:schemeClr val="tx1"/>
                          </a:solidFill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product_name</a:t>
                      </a:r>
                      <a:endParaRPr lang="ko-KR" altLang="en-US" sz="1400" b="1" u="none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상품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kern="1200" dirty="0" err="1">
                          <a:solidFill>
                            <a:schemeClr val="tx1"/>
                          </a:solidFill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product_client</a:t>
                      </a:r>
                      <a:endParaRPr lang="ko-KR" altLang="en-US" sz="1400" b="1" u="none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개인회원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,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기업회원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kern="1200" dirty="0" err="1">
                          <a:solidFill>
                            <a:schemeClr val="tx1"/>
                          </a:solidFill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product_valid</a:t>
                      </a:r>
                      <a:endParaRPr lang="ko-KR" altLang="en-US" sz="1400" b="1" u="none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상품일수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u="none" kern="1200" dirty="0" err="1">
                          <a:solidFill>
                            <a:schemeClr val="tx1"/>
                          </a:solidFill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product_price</a:t>
                      </a:r>
                      <a:endParaRPr lang="ko-KR" altLang="en-US" sz="1400" b="1" u="none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상품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FF3DF7-085C-53E9-41EF-1A65A1326BE9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82992-00E4-E71F-533E-0D482FD205AE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EF59F7-FC97-2A9D-6FC4-0A48DA7D76BD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06FE2B-C074-70B5-6C6C-A4328EB37B1C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CDDBFE-BDFE-78EB-9EE7-3C42C01E178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36">
            <a:extLst>
              <a:ext uri="{FF2B5EF4-FFF2-40B4-BE49-F238E27FC236}">
                <a16:creationId xmlns:a16="http://schemas.microsoft.com/office/drawing/2014/main" id="{AF07A0FA-DFBE-66DD-1692-F103710FDA26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3392F-FA7A-12E7-3468-7FE055225032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4D1F584-C9C7-519B-30B7-57B302A4DE6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9F039-05B2-2B7F-195A-E640000C2570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740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65683" y="575454"/>
            <a:ext cx="455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13.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recruit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공고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83FBEC-A82E-209C-ADF2-35A6B3416E2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DAC59A-B666-34D7-265B-9926BD7B5BE4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90718E-81D6-B9F0-F829-C317E7483B5F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1E9D85-DD08-C007-A3B5-C397635D500F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FE845-A787-52CF-92B8-BB29AFF0DD27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56822"/>
              </p:ext>
            </p:extLst>
          </p:nvPr>
        </p:nvGraphicFramePr>
        <p:xfrm>
          <a:off x="1230143" y="1014975"/>
          <a:ext cx="9556100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recruit_upfile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recruit_content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reg_date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등록일자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realMagam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실제 마감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recruit_money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급여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급여 구분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(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월급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연봉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)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recruit_magam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마감 일자 디데이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 중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채용 마감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DFE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8357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76291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clogo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 로고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8634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조회수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94068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appnum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지원자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08843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recruit_location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지역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77184"/>
                  </a:ext>
                </a:extLst>
              </a:tr>
            </a:tbl>
          </a:graphicData>
        </a:graphic>
      </p:graphicFrame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FB0A254A-D360-1570-B0DD-B834DE8A8EBB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A6C85-EC3D-843E-D64A-58467817C948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BB86226-AB78-1AFB-149E-807233E339B3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8A943-F1A3-24B0-709B-F9221DAF0F71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994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09697" y="1156568"/>
            <a:ext cx="5611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14.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resume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230143" y="1638819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rsphoto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이력서서</a:t>
                      </a: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증명사진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rstitle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이력서서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rscareer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신입 </a:t>
                      </a:r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/ </a:t>
                      </a: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경력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rscompany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rsworkstart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시작일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rsworkend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종료일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rswork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업무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rsacademic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학교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rsacademicstat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학력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9146A30-54D0-7713-F751-88E7BB478DB2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720A23-F47C-709D-79DA-4CF11DD6596C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BBD7E9-7D8E-A218-ED00-88668DE0FCA1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57E59D-0B62-D905-D914-95A56A76554F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E20A10-BB56-9DD8-A962-92F40165FEB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36C4C23A-0728-0F60-3319-C96BEDA1DDBC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C267A-B629-FD8C-EF32-C92E3701C06C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B76E80E-122F-1900-3331-8F235FDF12A3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BF972-46D8-0D0C-4BB5-4259944EDD10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240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09697" y="1242028"/>
            <a:ext cx="5611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14.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resume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이력서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230143" y="1724279"/>
          <a:ext cx="9556100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rsintroduce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자기소개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rslicense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rslicenseorg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rslicenseyear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자격증 발행 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rslanguage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능력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rslanguagelevel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어학 수준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rsregdate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작성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rsmoddate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TIMESTAMP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수정 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64AA311-BCA2-0215-D6D9-CE1B15BEC23F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2D3DC5-AD05-1193-2EDB-4D8E500EEC0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CB39ED-4AF1-556A-A932-B59E7F6364D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4091B6-C0A9-5D4E-AD43-149022AFC808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0AF43-D815-F433-49F9-2E101396BB5B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A29B2248-07EB-0945-845E-0556491A2A43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09193-4916-AFB6-0379-FDA332ACAAA8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7AD0CF2-C1EF-A12C-740D-21EA72FE3E3D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FF94E-DD18-62C7-8EE1-01AD6AE26323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0690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28359" y="1335337"/>
            <a:ext cx="5611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15.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review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리뷰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58201"/>
              </p:ext>
            </p:extLst>
          </p:nvPr>
        </p:nvGraphicFramePr>
        <p:xfrm>
          <a:off x="1230143" y="1817588"/>
          <a:ext cx="955610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u="none" kern="1200" dirty="0" err="1">
                          <a:solidFill>
                            <a:schemeClr val="tx1"/>
                          </a:solidFill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  <a:cs typeface="+mn-cs"/>
                        </a:rPr>
                        <a:t>rvid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고유번호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rvtitle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리뷰 제목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rvjang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리뷰 장점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rvdan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리뷰 단점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regdate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TIMESTAMP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리뷰 작성일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기업이름</a:t>
                      </a: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기업 아이디</a:t>
                      </a:r>
                    </a:p>
                  </a:txBody>
                  <a:tcPr marL="45720" marR="45720">
                    <a:solidFill>
                      <a:srgbClr val="DFE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en-US" sz="1400" b="1" u="none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/>
                        </a:rPr>
                        <a:t>개인 아이디</a:t>
                      </a:r>
                    </a:p>
                  </a:txBody>
                  <a:tcPr marL="45720" marR="45720"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2870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16DFB15-CAA3-7F49-7387-514C480B8A8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4CC9FC-3CF1-C3E9-49C3-EE27E3BA0DCC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C30634-F73F-15E5-8099-650ACBD597CC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420E53-67AF-6773-1F82-6346C72305E2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28645-009C-4B8B-64A9-5BE425D637D8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E3506208-E356-BB62-0071-76CB5B8D9B4D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BDD2A-B465-62B0-95FD-259E882D9FE4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BF1633-29A7-758A-925A-6FE9D1E7302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9FEDB-1482-3571-99FC-6F6D67D628BD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076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19028" y="1118203"/>
            <a:ext cx="5611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16.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scrap 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스크랩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230143" y="1600454"/>
          <a:ext cx="9556100" cy="435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스크랩 고유번호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이력서 고유번호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개인회원 아이디</a:t>
                      </a:r>
                    </a:p>
                  </a:txBody>
                  <a:tcPr marL="45720" marR="45720"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기업회원 아이디</a:t>
                      </a:r>
                    </a:p>
                  </a:txBody>
                  <a:tcPr marL="45720" marR="45720">
                    <a:solidFill>
                      <a:srgbClr val="DFE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cname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기업이름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INT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고유번호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scrabdate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스크랩일자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recruit_location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근무지역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recruit_mtype</a:t>
                      </a:r>
                      <a:endParaRPr lang="en-US" sz="1400" b="1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급여형태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realMagam</a:t>
                      </a:r>
                      <a:endParaRPr lang="en-US" sz="1400" b="1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 마감일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82222771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recruit_money</a:t>
                      </a:r>
                      <a:endParaRPr lang="en-US" sz="1400" b="1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월급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26287863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effectLst/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recruit_title</a:t>
                      </a:r>
                      <a:endParaRPr lang="en-US" sz="1400" b="1" dirty="0">
                        <a:effectLst/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VARCHAR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공고제목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1244833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FA410CB-6F88-2BAD-2ADD-9A136E90BC6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7E58A-B491-E421-9BE5-2CB372208080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11E264-2B2B-F131-821E-1CEEB37AD109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FBF10-699E-8AE4-0AFC-1C3C22B3D398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2B5888-2A55-6FB3-4E1B-E86DFA28CB2A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6D402BE4-A015-A2B8-533C-5653D189F60D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57959-0FBE-EAAD-F347-49A79D6E1145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599C2F-DB7E-13B8-3F8E-555F26C7AE28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8760E-4BB9-7437-A25B-707BE63BA965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596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503360"/>
              </p:ext>
            </p:extLst>
          </p:nvPr>
        </p:nvGraphicFramePr>
        <p:xfrm>
          <a:off x="1230143" y="1741372"/>
          <a:ext cx="95561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sno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고유번호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sid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</a:t>
                      </a:r>
                      <a:r>
                        <a:rPr lang="en-US" altLang="ko-KR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ID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sbirth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생년월일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sage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나이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sgender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VARCHAR</a:t>
                      </a:r>
                      <a:endParaRPr lang="ko-KR" altLang="en-US" sz="160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성별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7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sphone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전화번호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2021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8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semail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이메일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8454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9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saddress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주소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7906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10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scompanyName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VARCHAR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 회사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9563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47021" y="1224937"/>
            <a:ext cx="4551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17.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solo: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5179B9-9091-FBBF-51AA-7B966EAC1B3A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DDCED-7B82-422C-496D-5CF30EFF9C64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5D190-40A8-63D3-5D8A-92E17A81E5AF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5EEBDF-CE89-E4E3-DF14-7B0E5F269593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A84346-E5B8-795D-C523-458EBB7342E0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8AEFBB04-872D-5B64-1B0D-52F35837D1FB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C7D1E-880E-5E25-5DB4-671104D7AE89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93D874-208B-3AA5-CD45-0B90BEF54D44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2537F-38FA-7A8B-C19B-5E5673C37D25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641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03289"/>
              </p:ext>
            </p:extLst>
          </p:nvPr>
        </p:nvGraphicFramePr>
        <p:xfrm>
          <a:off x="1230143" y="2245572"/>
          <a:ext cx="9556100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569">
                  <a:extLst>
                    <a:ext uri="{9D8B030D-6E8A-4147-A177-3AD203B41FA5}">
                      <a16:colId xmlns:a16="http://schemas.microsoft.com/office/drawing/2014/main" val="185565361"/>
                    </a:ext>
                  </a:extLst>
                </a:gridCol>
                <a:gridCol w="3255948">
                  <a:extLst>
                    <a:ext uri="{9D8B030D-6E8A-4147-A177-3AD203B41FA5}">
                      <a16:colId xmlns:a16="http://schemas.microsoft.com/office/drawing/2014/main" val="210770808"/>
                    </a:ext>
                  </a:extLst>
                </a:gridCol>
                <a:gridCol w="2580830">
                  <a:extLst>
                    <a:ext uri="{9D8B030D-6E8A-4147-A177-3AD203B41FA5}">
                      <a16:colId xmlns:a16="http://schemas.microsoft.com/office/drawing/2014/main" val="1114203768"/>
                    </a:ext>
                  </a:extLst>
                </a:gridCol>
                <a:gridCol w="3043753">
                  <a:extLst>
                    <a:ext uri="{9D8B030D-6E8A-4147-A177-3AD203B41FA5}">
                      <a16:colId xmlns:a16="http://schemas.microsoft.com/office/drawing/2014/main" val="1906233968"/>
                    </a:ext>
                  </a:extLst>
                </a:gridCol>
              </a:tblGrid>
              <a:tr h="23220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하남다움체" panose="00000500000000000000" pitchFamily="2" charset="-127"/>
                        <a:ea typeface="하남다움체" panose="000005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필드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" panose="00000500000000000000" pitchFamily="2" charset="-127"/>
                          <a:ea typeface="하남다움체" panose="00000500000000000000" pitchFamily="2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65996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11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scompanyFile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VARCHAR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개인 회원 재직증명서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34575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12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stype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INT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회원 유형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8008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13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DATE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상품 유효 기간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63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14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sinjueng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TINYINT</a:t>
                      </a:r>
                      <a:endParaRPr lang="ko-KR" altLang="en-US" sz="1600" b="0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재직 인증 여부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2200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15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sjoindate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DATE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가입 일자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37602"/>
                  </a:ext>
                </a:extLst>
              </a:tr>
              <a:tr h="232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16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sdeletedate</a:t>
                      </a:r>
                      <a:endParaRPr lang="ko-KR" altLang="en-US" sz="1400" b="1" dirty="0">
                        <a:latin typeface="하남다움체 본문" panose="00000503000000020004" pitchFamily="2" charset="-127"/>
                        <a:ea typeface="하남다움체 본문" panose="00000503000000020004" pitchFamily="2" charset="-127"/>
                      </a:endParaRPr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/>
                        <a:t>DATE</a:t>
                      </a:r>
                      <a:endParaRPr lang="ko-KR" altLang="en-US" sz="1600" b="0" dirty="0"/>
                    </a:p>
                  </a:txBody>
                  <a:tcP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하남다움체 본문" panose="00000503000000020004" pitchFamily="2" charset="-127"/>
                          <a:ea typeface="하남다움체 본문" panose="00000503000000020004" pitchFamily="2" charset="-127"/>
                        </a:rPr>
                        <a:t>탈퇴 일자</a:t>
                      </a:r>
                    </a:p>
                  </a:txBody>
                  <a:tcPr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4893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147021" y="1729137"/>
            <a:ext cx="5115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17.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solo: </a:t>
            </a:r>
            <a:r>
              <a:rPr lang="ko-KR" altLang="en-US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개인 회원 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(</a:t>
            </a:r>
            <a:r>
              <a:rPr lang="en-US" altLang="ko-KR" sz="2400" dirty="0">
                <a:solidFill>
                  <a:srgbClr val="00B0F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2</a:t>
            </a:r>
            <a:r>
              <a:rPr lang="en-US" altLang="ko-KR" sz="2400" dirty="0">
                <a:solidFill>
                  <a:srgbClr val="000000"/>
                </a:solidFill>
                <a:latin typeface="하남다움체 본문" panose="00000503000000020004" pitchFamily="2" charset="-127"/>
                <a:ea typeface="하남다움체 본문" panose="00000503000000020004" pitchFamily="2" charset="-127"/>
              </a:rPr>
              <a:t>/2)</a:t>
            </a:r>
            <a:endParaRPr lang="ko-KR" altLang="en-US" sz="2400" dirty="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20FEE4-957F-5D52-EDAB-822471CDA136}"/>
              </a:ext>
            </a:extLst>
          </p:cNvPr>
          <p:cNvSpPr/>
          <p:nvPr/>
        </p:nvSpPr>
        <p:spPr>
          <a:xfrm>
            <a:off x="0" y="49261"/>
            <a:ext cx="12192000" cy="75527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8391A8-837E-D585-FB88-BC160FC66D04}"/>
              </a:ext>
            </a:extLst>
          </p:cNvPr>
          <p:cNvSpPr/>
          <p:nvPr/>
        </p:nvSpPr>
        <p:spPr>
          <a:xfrm>
            <a:off x="7021971" y="190151"/>
            <a:ext cx="5170029" cy="89977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4EACA2-B3EC-B50B-246E-903019874320}"/>
              </a:ext>
            </a:extLst>
          </p:cNvPr>
          <p:cNvSpPr/>
          <p:nvPr/>
        </p:nvSpPr>
        <p:spPr>
          <a:xfrm>
            <a:off x="0" y="6745030"/>
            <a:ext cx="2460286" cy="7006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4C748D-E9EF-6E13-FA54-51A28CB6EED1}"/>
              </a:ext>
            </a:extLst>
          </p:cNvPr>
          <p:cNvSpPr/>
          <p:nvPr/>
        </p:nvSpPr>
        <p:spPr>
          <a:xfrm>
            <a:off x="-1" y="6627126"/>
            <a:ext cx="1459551" cy="71231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CE0F7A-16A0-CDB4-10A2-4210F80C8CF1}"/>
              </a:ext>
            </a:extLst>
          </p:cNvPr>
          <p:cNvSpPr/>
          <p:nvPr/>
        </p:nvSpPr>
        <p:spPr>
          <a:xfrm>
            <a:off x="8755297" y="346278"/>
            <a:ext cx="3436704" cy="80623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773AF0B6-C990-144D-5099-AD898CCC463F}"/>
              </a:ext>
            </a:extLst>
          </p:cNvPr>
          <p:cNvSpPr/>
          <p:nvPr/>
        </p:nvSpPr>
        <p:spPr>
          <a:xfrm>
            <a:off x="72725" y="170044"/>
            <a:ext cx="2197991" cy="414789"/>
          </a:xfrm>
          <a:prstGeom prst="roundRect">
            <a:avLst/>
          </a:prstGeom>
          <a:solidFill>
            <a:srgbClr val="EED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latin typeface="하남다움체 본문" panose="00000503000000020004" pitchFamily="2" charset="-127"/>
              <a:ea typeface="하남다움체 본문" panose="00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196F9-2473-45FE-0DB4-201E545E90FF}"/>
              </a:ext>
            </a:extLst>
          </p:cNvPr>
          <p:cNvSpPr txBox="1"/>
          <p:nvPr/>
        </p:nvSpPr>
        <p:spPr>
          <a:xfrm>
            <a:off x="554309" y="181393"/>
            <a:ext cx="1716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latin typeface="한글재민3.0" panose="02000500000000000000" pitchFamily="50" charset="-127"/>
                <a:ea typeface="한글재민3.0" panose="02000500000000000000" pitchFamily="50" charset="-127"/>
              </a:rPr>
              <a:t>데이터베이스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648B68B-199C-9EDD-3766-FFBCC66A77B1}"/>
              </a:ext>
            </a:extLst>
          </p:cNvPr>
          <p:cNvSpPr/>
          <p:nvPr/>
        </p:nvSpPr>
        <p:spPr>
          <a:xfrm>
            <a:off x="224355" y="227982"/>
            <a:ext cx="286517" cy="310392"/>
          </a:xfrm>
          <a:prstGeom prst="ellipse">
            <a:avLst/>
          </a:prstGeom>
          <a:solidFill>
            <a:srgbClr val="F7F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04506-73BC-3FAA-BE5B-322DF9BE8113}"/>
              </a:ext>
            </a:extLst>
          </p:cNvPr>
          <p:cNvSpPr txBox="1"/>
          <p:nvPr/>
        </p:nvSpPr>
        <p:spPr>
          <a:xfrm>
            <a:off x="176844" y="261375"/>
            <a:ext cx="3774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한글재민3.0" panose="02000500000000000000" pitchFamily="50" charset="-127"/>
                <a:ea typeface="한글재민3.0" panose="02000500000000000000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한글재민3.0" panose="02000500000000000000" pitchFamily="50" charset="-127"/>
              <a:ea typeface="한글재민3.0" panose="02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311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3443" y="2539346"/>
            <a:ext cx="853287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spc="600" dirty="0">
                <a:latin typeface="Yu Gothic Light" panose="020B0300000000000000" pitchFamily="34" charset="-128"/>
                <a:ea typeface="한글재민3.0" panose="02000500000000000000" pitchFamily="50" charset="-127"/>
              </a:rPr>
              <a:t>시   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2B042E-3558-698D-506D-F65357BBA3F0}"/>
              </a:ext>
            </a:extLst>
          </p:cNvPr>
          <p:cNvSpPr/>
          <p:nvPr/>
        </p:nvSpPr>
        <p:spPr>
          <a:xfrm>
            <a:off x="-128187" y="-13401"/>
            <a:ext cx="12476861" cy="83468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0397E3-980A-60B4-FB16-E8C310442587}"/>
              </a:ext>
            </a:extLst>
          </p:cNvPr>
          <p:cNvSpPr/>
          <p:nvPr/>
        </p:nvSpPr>
        <p:spPr>
          <a:xfrm>
            <a:off x="-128187" y="366027"/>
            <a:ext cx="12476861" cy="75880"/>
          </a:xfrm>
          <a:prstGeom prst="rect">
            <a:avLst/>
          </a:prstGeom>
          <a:solidFill>
            <a:srgbClr val="EAA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21B193-CDD5-CD74-97C1-E2A245A97E22}"/>
              </a:ext>
            </a:extLst>
          </p:cNvPr>
          <p:cNvSpPr/>
          <p:nvPr/>
        </p:nvSpPr>
        <p:spPr>
          <a:xfrm>
            <a:off x="-178552" y="189409"/>
            <a:ext cx="12476861" cy="75880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CECF2E-6B01-6AFB-2A30-BF13970262D4}"/>
              </a:ext>
            </a:extLst>
          </p:cNvPr>
          <p:cNvSpPr/>
          <p:nvPr/>
        </p:nvSpPr>
        <p:spPr>
          <a:xfrm>
            <a:off x="-149446" y="6744479"/>
            <a:ext cx="12476860" cy="62711"/>
          </a:xfrm>
          <a:prstGeom prst="rect">
            <a:avLst/>
          </a:prstGeom>
          <a:solidFill>
            <a:srgbClr val="F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F1E9024-4780-B4FD-B40F-E4B7B041188B}"/>
              </a:ext>
            </a:extLst>
          </p:cNvPr>
          <p:cNvSpPr/>
          <p:nvPr/>
        </p:nvSpPr>
        <p:spPr>
          <a:xfrm>
            <a:off x="68367" y="-1"/>
            <a:ext cx="12058115" cy="6990461"/>
          </a:xfrm>
          <a:prstGeom prst="frame">
            <a:avLst>
              <a:gd name="adj1" fmla="val 1211"/>
            </a:avLst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07979F-2520-A140-B5BC-116980F22E6C}"/>
              </a:ext>
            </a:extLst>
          </p:cNvPr>
          <p:cNvSpPr/>
          <p:nvPr/>
        </p:nvSpPr>
        <p:spPr>
          <a:xfrm>
            <a:off x="-68367" y="6612668"/>
            <a:ext cx="12476860" cy="75880"/>
          </a:xfrm>
          <a:prstGeom prst="rect">
            <a:avLst/>
          </a:prstGeom>
          <a:solidFill>
            <a:srgbClr val="9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코레일체" panose="020B0400000000000000" pitchFamily="50" charset="-127"/>
              <a:ea typeface="코레일체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81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3797</Words>
  <Application>Microsoft Office PowerPoint</Application>
  <PresentationFormat>와이드스크린</PresentationFormat>
  <Paragraphs>2350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0" baseType="lpstr">
      <vt:lpstr>Wingdings</vt:lpstr>
      <vt:lpstr>하남다움체 본문</vt:lpstr>
      <vt:lpstr>Yu Gothic Light</vt:lpstr>
      <vt:lpstr>맑은 고딕</vt:lpstr>
      <vt:lpstr>Noto Sans KR</vt:lpstr>
      <vt:lpstr>코레일체</vt:lpstr>
      <vt:lpstr>한글재민3.0</vt:lpstr>
      <vt:lpstr>Arial</vt:lpstr>
      <vt:lpstr>Arial Black</vt:lpstr>
      <vt:lpstr>하남다움체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104</cp:revision>
  <dcterms:created xsi:type="dcterms:W3CDTF">2023-10-02T03:02:00Z</dcterms:created>
  <dcterms:modified xsi:type="dcterms:W3CDTF">2023-10-04T02:56:57Z</dcterms:modified>
</cp:coreProperties>
</file>